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4"/>
  </p:notesMasterIdLst>
  <p:handoutMasterIdLst>
    <p:handoutMasterId r:id="rId25"/>
  </p:handoutMasterIdLst>
  <p:sldIdLst>
    <p:sldId id="312" r:id="rId5"/>
    <p:sldId id="325" r:id="rId6"/>
    <p:sldId id="332" r:id="rId7"/>
    <p:sldId id="333" r:id="rId8"/>
    <p:sldId id="326" r:id="rId9"/>
    <p:sldId id="307" r:id="rId10"/>
    <p:sldId id="321" r:id="rId11"/>
    <p:sldId id="304" r:id="rId12"/>
    <p:sldId id="324" r:id="rId13"/>
    <p:sldId id="330" r:id="rId14"/>
    <p:sldId id="331" r:id="rId15"/>
    <p:sldId id="334" r:id="rId16"/>
    <p:sldId id="327" r:id="rId17"/>
    <p:sldId id="328" r:id="rId18"/>
    <p:sldId id="329" r:id="rId19"/>
    <p:sldId id="335" r:id="rId20"/>
    <p:sldId id="336" r:id="rId21"/>
    <p:sldId id="337" r:id="rId22"/>
    <p:sldId id="297" r:id="rId2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R COMPUTER FAIR" initials="HCF" lastIdx="2" clrIdx="0">
    <p:extLst>
      <p:ext uri="{19B8F6BF-5375-455C-9EA6-DF929625EA0E}">
        <p15:presenceInfo xmlns:p15="http://schemas.microsoft.com/office/powerpoint/2012/main" userId="HR COMPUTER FA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2601"/>
    <a:srgbClr val="FFEFEF"/>
    <a:srgbClr val="541818"/>
    <a:srgbClr val="F5CDCE"/>
    <a:srgbClr val="202C8F"/>
    <a:srgbClr val="FDFBF6"/>
    <a:srgbClr val="AAC4E9"/>
    <a:srgbClr val="DF8C8C"/>
    <a:srgbClr val="D4D593"/>
    <a:srgbClr val="E6F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61" d="100"/>
          <a:sy n="61" d="100"/>
        </p:scale>
        <p:origin x="1098" y="78"/>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85E8D3-3299-4A59-9CA1-54EC746201A0}"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E35C9620-F6E0-4666-BD86-7F554D517BAD}">
      <dgm:prSet custT="1"/>
      <dgm:spPr/>
      <dgm:t>
        <a:bodyPr/>
        <a:lstStyle/>
        <a:p>
          <a:endParaRPr lang="en-US" sz="2800" b="1" i="1" dirty="0">
            <a:solidFill>
              <a:schemeClr val="accent2">
                <a:lumMod val="50000"/>
              </a:schemeClr>
            </a:solidFill>
          </a:endParaRPr>
        </a:p>
      </dgm:t>
    </dgm:pt>
    <dgm:pt modelId="{20E0BDA0-BEA8-4A7E-827E-520B8FED1117}" type="parTrans" cxnId="{6A0B6E39-D8AC-481A-BA40-73D02E666720}">
      <dgm:prSet/>
      <dgm:spPr/>
      <dgm:t>
        <a:bodyPr/>
        <a:lstStyle/>
        <a:p>
          <a:endParaRPr lang="en-US"/>
        </a:p>
      </dgm:t>
    </dgm:pt>
    <dgm:pt modelId="{05334C3A-2CF1-4D85-8E2A-3A3D73D2FB76}" type="sibTrans" cxnId="{6A0B6E39-D8AC-481A-BA40-73D02E666720}">
      <dgm:prSet/>
      <dgm:spPr/>
      <dgm:t>
        <a:bodyPr/>
        <a:lstStyle/>
        <a:p>
          <a:endParaRPr lang="en-US"/>
        </a:p>
      </dgm:t>
    </dgm:pt>
    <dgm:pt modelId="{EDBAFDA4-0655-4F0D-8719-AF9E806A0495}">
      <dgm:prSet/>
      <dgm:spPr/>
      <dgm:t>
        <a:bodyPr/>
        <a:lstStyle/>
        <a:p>
          <a:r>
            <a:rPr lang="en-US" b="1" i="1" dirty="0">
              <a:solidFill>
                <a:schemeClr val="accent6">
                  <a:lumMod val="50000"/>
                </a:schemeClr>
              </a:solidFill>
            </a:rPr>
            <a:t>FARHANA AKTER LUCKY</a:t>
          </a:r>
        </a:p>
      </dgm:t>
    </dgm:pt>
    <dgm:pt modelId="{0170D306-495D-4E23-B3AB-0119A37BC9A8}" type="parTrans" cxnId="{56CA9728-8227-48EA-86F9-FDA617B62AF0}">
      <dgm:prSet/>
      <dgm:spPr/>
      <dgm:t>
        <a:bodyPr/>
        <a:lstStyle/>
        <a:p>
          <a:endParaRPr lang="en-US"/>
        </a:p>
      </dgm:t>
    </dgm:pt>
    <dgm:pt modelId="{50F9C002-58F6-43C6-AEC3-E3F2DAAE81D6}" type="sibTrans" cxnId="{56CA9728-8227-48EA-86F9-FDA617B62AF0}">
      <dgm:prSet/>
      <dgm:spPr/>
      <dgm:t>
        <a:bodyPr/>
        <a:lstStyle/>
        <a:p>
          <a:endParaRPr lang="en-US"/>
        </a:p>
      </dgm:t>
    </dgm:pt>
    <dgm:pt modelId="{EC63B56B-8AF7-45B7-BED8-A9011B055B2C}">
      <dgm:prSet/>
      <dgm:spPr/>
      <dgm:t>
        <a:bodyPr/>
        <a:lstStyle/>
        <a:p>
          <a:r>
            <a:rPr lang="en-US" b="1" i="1" dirty="0" err="1">
              <a:solidFill>
                <a:schemeClr val="accent6">
                  <a:lumMod val="50000"/>
                </a:schemeClr>
              </a:solidFill>
            </a:rPr>
            <a:t>wdpf.idb-bisew</a:t>
          </a:r>
          <a:r>
            <a:rPr lang="en-US" b="1" i="1" dirty="0">
              <a:solidFill>
                <a:schemeClr val="accent6">
                  <a:lumMod val="50000"/>
                </a:schemeClr>
              </a:solidFill>
            </a:rPr>
            <a:t> it scholarship</a:t>
          </a:r>
        </a:p>
      </dgm:t>
    </dgm:pt>
    <dgm:pt modelId="{FE579C9D-B51A-47B1-8253-1F4CC6ADCE12}" type="parTrans" cxnId="{C28361BE-0023-4EF3-94F0-7AE9958D70D5}">
      <dgm:prSet/>
      <dgm:spPr/>
      <dgm:t>
        <a:bodyPr/>
        <a:lstStyle/>
        <a:p>
          <a:endParaRPr lang="en-US"/>
        </a:p>
      </dgm:t>
    </dgm:pt>
    <dgm:pt modelId="{8167000C-D6C9-4F03-A69F-9CC0C3F9512B}" type="sibTrans" cxnId="{C28361BE-0023-4EF3-94F0-7AE9958D70D5}">
      <dgm:prSet/>
      <dgm:spPr/>
      <dgm:t>
        <a:bodyPr/>
        <a:lstStyle/>
        <a:p>
          <a:endParaRPr lang="en-US"/>
        </a:p>
      </dgm:t>
    </dgm:pt>
    <dgm:pt modelId="{E0983111-5857-427F-836A-BD0217B9EDB0}" type="pres">
      <dgm:prSet presAssocID="{C485E8D3-3299-4A59-9CA1-54EC746201A0}" presName="Name0" presStyleCnt="0">
        <dgm:presLayoutVars>
          <dgm:chMax val="7"/>
          <dgm:dir/>
          <dgm:animLvl val="lvl"/>
          <dgm:resizeHandles val="exact"/>
        </dgm:presLayoutVars>
      </dgm:prSet>
      <dgm:spPr/>
    </dgm:pt>
    <dgm:pt modelId="{981078FF-CDFC-47CB-8BE8-E16A72CFE426}" type="pres">
      <dgm:prSet presAssocID="{E35C9620-F6E0-4666-BD86-7F554D517BAD}" presName="circle1" presStyleLbl="node1" presStyleIdx="0" presStyleCnt="3"/>
      <dgm:spPr/>
    </dgm:pt>
    <dgm:pt modelId="{BB465364-0694-4AFD-8867-FF641D45FF07}" type="pres">
      <dgm:prSet presAssocID="{E35C9620-F6E0-4666-BD86-7F554D517BAD}" presName="space" presStyleCnt="0"/>
      <dgm:spPr/>
    </dgm:pt>
    <dgm:pt modelId="{8E776204-2A3A-4AAA-B37E-A359247FE2A1}" type="pres">
      <dgm:prSet presAssocID="{E35C9620-F6E0-4666-BD86-7F554D517BAD}" presName="rect1" presStyleLbl="alignAcc1" presStyleIdx="0" presStyleCnt="3" custLinFactNeighborX="-12417"/>
      <dgm:spPr/>
    </dgm:pt>
    <dgm:pt modelId="{D998A698-6BC2-4B1C-8A3C-899A669CC19F}" type="pres">
      <dgm:prSet presAssocID="{EDBAFDA4-0655-4F0D-8719-AF9E806A0495}" presName="vertSpace2" presStyleLbl="node1" presStyleIdx="0" presStyleCnt="3"/>
      <dgm:spPr/>
    </dgm:pt>
    <dgm:pt modelId="{6A5205ED-B5BD-4124-AFC7-A0749C99EEEA}" type="pres">
      <dgm:prSet presAssocID="{EDBAFDA4-0655-4F0D-8719-AF9E806A0495}" presName="circle2" presStyleLbl="node1" presStyleIdx="1" presStyleCnt="3"/>
      <dgm:spPr/>
    </dgm:pt>
    <dgm:pt modelId="{F802A1EB-B78F-4BC1-B509-F69928729615}" type="pres">
      <dgm:prSet presAssocID="{EDBAFDA4-0655-4F0D-8719-AF9E806A0495}" presName="rect2" presStyleLbl="alignAcc1" presStyleIdx="1" presStyleCnt="3" custLinFactNeighborX="-15335" custLinFactNeighborY="-7807"/>
      <dgm:spPr/>
    </dgm:pt>
    <dgm:pt modelId="{BCE38AC0-446C-411B-96A3-379D50551EC9}" type="pres">
      <dgm:prSet presAssocID="{EC63B56B-8AF7-45B7-BED8-A9011B055B2C}" presName="vertSpace3" presStyleLbl="node1" presStyleIdx="1" presStyleCnt="3"/>
      <dgm:spPr/>
    </dgm:pt>
    <dgm:pt modelId="{52400FC1-B557-4C74-A16F-63DDE8EC4CDF}" type="pres">
      <dgm:prSet presAssocID="{EC63B56B-8AF7-45B7-BED8-A9011B055B2C}" presName="circle3" presStyleLbl="node1" presStyleIdx="2" presStyleCnt="3"/>
      <dgm:spPr/>
    </dgm:pt>
    <dgm:pt modelId="{9348889F-B3F4-465C-85CF-2B23E0F89646}" type="pres">
      <dgm:prSet presAssocID="{EC63B56B-8AF7-45B7-BED8-A9011B055B2C}" presName="rect3" presStyleLbl="alignAcc1" presStyleIdx="2" presStyleCnt="3" custLinFactNeighborX="-13969" custLinFactNeighborY="-24432"/>
      <dgm:spPr/>
    </dgm:pt>
    <dgm:pt modelId="{2CE439A1-46D4-4DC2-8830-849634018B20}" type="pres">
      <dgm:prSet presAssocID="{E35C9620-F6E0-4666-BD86-7F554D517BAD}" presName="rect1ParTxNoCh" presStyleLbl="alignAcc1" presStyleIdx="2" presStyleCnt="3">
        <dgm:presLayoutVars>
          <dgm:chMax val="1"/>
          <dgm:bulletEnabled val="1"/>
        </dgm:presLayoutVars>
      </dgm:prSet>
      <dgm:spPr/>
    </dgm:pt>
    <dgm:pt modelId="{A8590EA9-668E-4A3A-B7DD-2733EE1210FE}" type="pres">
      <dgm:prSet presAssocID="{EDBAFDA4-0655-4F0D-8719-AF9E806A0495}" presName="rect2ParTxNoCh" presStyleLbl="alignAcc1" presStyleIdx="2" presStyleCnt="3">
        <dgm:presLayoutVars>
          <dgm:chMax val="1"/>
          <dgm:bulletEnabled val="1"/>
        </dgm:presLayoutVars>
      </dgm:prSet>
      <dgm:spPr/>
    </dgm:pt>
    <dgm:pt modelId="{8269EDBC-1839-44C2-BE56-29783E7A3CF3}" type="pres">
      <dgm:prSet presAssocID="{EC63B56B-8AF7-45B7-BED8-A9011B055B2C}" presName="rect3ParTxNoCh" presStyleLbl="alignAcc1" presStyleIdx="2" presStyleCnt="3">
        <dgm:presLayoutVars>
          <dgm:chMax val="1"/>
          <dgm:bulletEnabled val="1"/>
        </dgm:presLayoutVars>
      </dgm:prSet>
      <dgm:spPr/>
    </dgm:pt>
  </dgm:ptLst>
  <dgm:cxnLst>
    <dgm:cxn modelId="{AEAAE70E-070F-41E4-A9CF-C9FAB07C319F}" type="presOf" srcId="{EDBAFDA4-0655-4F0D-8719-AF9E806A0495}" destId="{A8590EA9-668E-4A3A-B7DD-2733EE1210FE}" srcOrd="1" destOrd="0" presId="urn:microsoft.com/office/officeart/2005/8/layout/target3"/>
    <dgm:cxn modelId="{6CF25018-B1DA-4791-A56F-9028600A9AE8}" type="presOf" srcId="{E35C9620-F6E0-4666-BD86-7F554D517BAD}" destId="{2CE439A1-46D4-4DC2-8830-849634018B20}" srcOrd="1" destOrd="0" presId="urn:microsoft.com/office/officeart/2005/8/layout/target3"/>
    <dgm:cxn modelId="{542E271A-E0DE-4C37-AA52-20FED679324E}" type="presOf" srcId="{EC63B56B-8AF7-45B7-BED8-A9011B055B2C}" destId="{9348889F-B3F4-465C-85CF-2B23E0F89646}" srcOrd="0" destOrd="0" presId="urn:microsoft.com/office/officeart/2005/8/layout/target3"/>
    <dgm:cxn modelId="{56CA9728-8227-48EA-86F9-FDA617B62AF0}" srcId="{C485E8D3-3299-4A59-9CA1-54EC746201A0}" destId="{EDBAFDA4-0655-4F0D-8719-AF9E806A0495}" srcOrd="1" destOrd="0" parTransId="{0170D306-495D-4E23-B3AB-0119A37BC9A8}" sibTransId="{50F9C002-58F6-43C6-AEC3-E3F2DAAE81D6}"/>
    <dgm:cxn modelId="{6A0B6E39-D8AC-481A-BA40-73D02E666720}" srcId="{C485E8D3-3299-4A59-9CA1-54EC746201A0}" destId="{E35C9620-F6E0-4666-BD86-7F554D517BAD}" srcOrd="0" destOrd="0" parTransId="{20E0BDA0-BEA8-4A7E-827E-520B8FED1117}" sibTransId="{05334C3A-2CF1-4D85-8E2A-3A3D73D2FB76}"/>
    <dgm:cxn modelId="{F273BF6F-8291-4242-B1B9-4B32CAAE262C}" type="presOf" srcId="{EC63B56B-8AF7-45B7-BED8-A9011B055B2C}" destId="{8269EDBC-1839-44C2-BE56-29783E7A3CF3}" srcOrd="1" destOrd="0" presId="urn:microsoft.com/office/officeart/2005/8/layout/target3"/>
    <dgm:cxn modelId="{C28361BE-0023-4EF3-94F0-7AE9958D70D5}" srcId="{C485E8D3-3299-4A59-9CA1-54EC746201A0}" destId="{EC63B56B-8AF7-45B7-BED8-A9011B055B2C}" srcOrd="2" destOrd="0" parTransId="{FE579C9D-B51A-47B1-8253-1F4CC6ADCE12}" sibTransId="{8167000C-D6C9-4F03-A69F-9CC0C3F9512B}"/>
    <dgm:cxn modelId="{80E4CEDA-F316-4F03-82EE-81F65EB47477}" type="presOf" srcId="{E35C9620-F6E0-4666-BD86-7F554D517BAD}" destId="{8E776204-2A3A-4AAA-B37E-A359247FE2A1}" srcOrd="0" destOrd="0" presId="urn:microsoft.com/office/officeart/2005/8/layout/target3"/>
    <dgm:cxn modelId="{9E5D9BE3-794C-4C0E-AF1B-A20947E7F2DE}" type="presOf" srcId="{EDBAFDA4-0655-4F0D-8719-AF9E806A0495}" destId="{F802A1EB-B78F-4BC1-B509-F69928729615}" srcOrd="0" destOrd="0" presId="urn:microsoft.com/office/officeart/2005/8/layout/target3"/>
    <dgm:cxn modelId="{A39998F7-6535-4322-AEF7-DDE675CCD49C}" type="presOf" srcId="{C485E8D3-3299-4A59-9CA1-54EC746201A0}" destId="{E0983111-5857-427F-836A-BD0217B9EDB0}" srcOrd="0" destOrd="0" presId="urn:microsoft.com/office/officeart/2005/8/layout/target3"/>
    <dgm:cxn modelId="{15E9448F-73CE-44D9-B54A-276D61AD6863}" type="presParOf" srcId="{E0983111-5857-427F-836A-BD0217B9EDB0}" destId="{981078FF-CDFC-47CB-8BE8-E16A72CFE426}" srcOrd="0" destOrd="0" presId="urn:microsoft.com/office/officeart/2005/8/layout/target3"/>
    <dgm:cxn modelId="{8DDB6C44-1534-4683-9742-40AD7DE131D8}" type="presParOf" srcId="{E0983111-5857-427F-836A-BD0217B9EDB0}" destId="{BB465364-0694-4AFD-8867-FF641D45FF07}" srcOrd="1" destOrd="0" presId="urn:microsoft.com/office/officeart/2005/8/layout/target3"/>
    <dgm:cxn modelId="{0BB61267-2E22-47E9-AD74-2E72E772D95F}" type="presParOf" srcId="{E0983111-5857-427F-836A-BD0217B9EDB0}" destId="{8E776204-2A3A-4AAA-B37E-A359247FE2A1}" srcOrd="2" destOrd="0" presId="urn:microsoft.com/office/officeart/2005/8/layout/target3"/>
    <dgm:cxn modelId="{D7A0F982-ABAD-43E8-B3EA-70E8758DCC8B}" type="presParOf" srcId="{E0983111-5857-427F-836A-BD0217B9EDB0}" destId="{D998A698-6BC2-4B1C-8A3C-899A669CC19F}" srcOrd="3" destOrd="0" presId="urn:microsoft.com/office/officeart/2005/8/layout/target3"/>
    <dgm:cxn modelId="{F8B1C831-595A-4FE4-9236-9493FBCFC981}" type="presParOf" srcId="{E0983111-5857-427F-836A-BD0217B9EDB0}" destId="{6A5205ED-B5BD-4124-AFC7-A0749C99EEEA}" srcOrd="4" destOrd="0" presId="urn:microsoft.com/office/officeart/2005/8/layout/target3"/>
    <dgm:cxn modelId="{24552F46-00F0-4847-B188-FE5BA47A430C}" type="presParOf" srcId="{E0983111-5857-427F-836A-BD0217B9EDB0}" destId="{F802A1EB-B78F-4BC1-B509-F69928729615}" srcOrd="5" destOrd="0" presId="urn:microsoft.com/office/officeart/2005/8/layout/target3"/>
    <dgm:cxn modelId="{F683B769-524F-4F6C-A822-CD5341FEE348}" type="presParOf" srcId="{E0983111-5857-427F-836A-BD0217B9EDB0}" destId="{BCE38AC0-446C-411B-96A3-379D50551EC9}" srcOrd="6" destOrd="0" presId="urn:microsoft.com/office/officeart/2005/8/layout/target3"/>
    <dgm:cxn modelId="{8D16EA75-84B3-4DDD-9A34-843E4A6912B0}" type="presParOf" srcId="{E0983111-5857-427F-836A-BD0217B9EDB0}" destId="{52400FC1-B557-4C74-A16F-63DDE8EC4CDF}" srcOrd="7" destOrd="0" presId="urn:microsoft.com/office/officeart/2005/8/layout/target3"/>
    <dgm:cxn modelId="{5A5CF854-7AE5-47DF-B969-7F59B5F99872}" type="presParOf" srcId="{E0983111-5857-427F-836A-BD0217B9EDB0}" destId="{9348889F-B3F4-465C-85CF-2B23E0F89646}" srcOrd="8" destOrd="0" presId="urn:microsoft.com/office/officeart/2005/8/layout/target3"/>
    <dgm:cxn modelId="{071EF55D-CB2B-4F9E-99DA-5890C8DB5DF5}" type="presParOf" srcId="{E0983111-5857-427F-836A-BD0217B9EDB0}" destId="{2CE439A1-46D4-4DC2-8830-849634018B20}" srcOrd="9" destOrd="0" presId="urn:microsoft.com/office/officeart/2005/8/layout/target3"/>
    <dgm:cxn modelId="{F778827E-340C-4952-BA72-62ADBCFD49DA}" type="presParOf" srcId="{E0983111-5857-427F-836A-BD0217B9EDB0}" destId="{A8590EA9-668E-4A3A-B7DD-2733EE1210FE}" srcOrd="10" destOrd="0" presId="urn:microsoft.com/office/officeart/2005/8/layout/target3"/>
    <dgm:cxn modelId="{AB169CC3-7BC6-4855-84F1-F9FEEADAE0D5}" type="presParOf" srcId="{E0983111-5857-427F-836A-BD0217B9EDB0}" destId="{8269EDBC-1839-44C2-BE56-29783E7A3CF3}"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458C00-69F9-457A-BB67-4AFC480C7FF0}"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66E5A2DD-2339-4655-A374-CBF6BAFA3E32}">
      <dgm:prSet custT="1"/>
      <dgm:spPr/>
      <dgm:t>
        <a:bodyPr/>
        <a:lstStyle/>
        <a:p>
          <a:pPr>
            <a:lnSpc>
              <a:spcPct val="100000"/>
            </a:lnSpc>
          </a:pPr>
          <a:r>
            <a:rPr lang="en-US" sz="3200" b="1" i="1" dirty="0">
              <a:solidFill>
                <a:schemeClr val="tx1"/>
              </a:solidFill>
            </a:rPr>
            <a:t>SYSTEM  CONFIGURATION</a:t>
          </a:r>
          <a:endParaRPr lang="en-US" sz="3200" dirty="0">
            <a:solidFill>
              <a:schemeClr val="tx1"/>
            </a:solidFill>
          </a:endParaRPr>
        </a:p>
      </dgm:t>
    </dgm:pt>
    <dgm:pt modelId="{439991A7-CD37-4A4D-882A-C5FEFB10DF37}" type="parTrans" cxnId="{AAF2A3D1-8FCC-44C0-8AE9-61CAF983D51B}">
      <dgm:prSet/>
      <dgm:spPr/>
      <dgm:t>
        <a:bodyPr/>
        <a:lstStyle/>
        <a:p>
          <a:endParaRPr lang="en-US"/>
        </a:p>
      </dgm:t>
    </dgm:pt>
    <dgm:pt modelId="{47BBBE31-AF61-4FF9-B69B-E907D178E6CB}" type="sibTrans" cxnId="{AAF2A3D1-8FCC-44C0-8AE9-61CAF983D51B}">
      <dgm:prSet/>
      <dgm:spPr/>
      <dgm:t>
        <a:bodyPr/>
        <a:lstStyle/>
        <a:p>
          <a:endParaRPr lang="en-US"/>
        </a:p>
      </dgm:t>
    </dgm:pt>
    <dgm:pt modelId="{14865F11-E9EA-408C-A22F-3BA8B1EC1DFE}" type="pres">
      <dgm:prSet presAssocID="{71458C00-69F9-457A-BB67-4AFC480C7FF0}" presName="Name0" presStyleCnt="0">
        <dgm:presLayoutVars>
          <dgm:chMax val="7"/>
          <dgm:dir/>
          <dgm:animLvl val="lvl"/>
          <dgm:resizeHandles val="exact"/>
        </dgm:presLayoutVars>
      </dgm:prSet>
      <dgm:spPr/>
    </dgm:pt>
    <dgm:pt modelId="{2C76EFFB-07FC-4DC3-A4C6-CB7B00990775}" type="pres">
      <dgm:prSet presAssocID="{66E5A2DD-2339-4655-A374-CBF6BAFA3E32}" presName="circle1" presStyleLbl="node1" presStyleIdx="0" presStyleCnt="1"/>
      <dgm:spPr/>
    </dgm:pt>
    <dgm:pt modelId="{28EDA9F6-567F-41B7-AA1D-3775F3992102}" type="pres">
      <dgm:prSet presAssocID="{66E5A2DD-2339-4655-A374-CBF6BAFA3E32}" presName="space" presStyleCnt="0"/>
      <dgm:spPr/>
    </dgm:pt>
    <dgm:pt modelId="{256FE6A2-4FF6-4A67-AB86-D41FA7409ECE}" type="pres">
      <dgm:prSet presAssocID="{66E5A2DD-2339-4655-A374-CBF6BAFA3E32}" presName="rect1" presStyleLbl="alignAcc1" presStyleIdx="0" presStyleCnt="1" custScaleX="109518" custLinFactNeighborX="-5328" custLinFactNeighborY="-2502"/>
      <dgm:spPr/>
    </dgm:pt>
    <dgm:pt modelId="{B12A4D40-575F-4462-9458-53E3FD9D47A7}" type="pres">
      <dgm:prSet presAssocID="{66E5A2DD-2339-4655-A374-CBF6BAFA3E32}" presName="rect1ParTxNoCh" presStyleLbl="alignAcc1" presStyleIdx="0" presStyleCnt="1">
        <dgm:presLayoutVars>
          <dgm:chMax val="1"/>
          <dgm:bulletEnabled val="1"/>
        </dgm:presLayoutVars>
      </dgm:prSet>
      <dgm:spPr/>
    </dgm:pt>
  </dgm:ptLst>
  <dgm:cxnLst>
    <dgm:cxn modelId="{9F749253-75B1-4399-9930-86D91A2EB005}" type="presOf" srcId="{66E5A2DD-2339-4655-A374-CBF6BAFA3E32}" destId="{256FE6A2-4FF6-4A67-AB86-D41FA7409ECE}" srcOrd="0" destOrd="0" presId="urn:microsoft.com/office/officeart/2005/8/layout/target3"/>
    <dgm:cxn modelId="{038C5FB3-1E7E-4B1B-A95D-B85CDEB6BCBC}" type="presOf" srcId="{66E5A2DD-2339-4655-A374-CBF6BAFA3E32}" destId="{B12A4D40-575F-4462-9458-53E3FD9D47A7}" srcOrd="1" destOrd="0" presId="urn:microsoft.com/office/officeart/2005/8/layout/target3"/>
    <dgm:cxn modelId="{52B859CC-A972-463F-A158-A0345848D2D9}" type="presOf" srcId="{71458C00-69F9-457A-BB67-4AFC480C7FF0}" destId="{14865F11-E9EA-408C-A22F-3BA8B1EC1DFE}" srcOrd="0" destOrd="0" presId="urn:microsoft.com/office/officeart/2005/8/layout/target3"/>
    <dgm:cxn modelId="{AAF2A3D1-8FCC-44C0-8AE9-61CAF983D51B}" srcId="{71458C00-69F9-457A-BB67-4AFC480C7FF0}" destId="{66E5A2DD-2339-4655-A374-CBF6BAFA3E32}" srcOrd="0" destOrd="0" parTransId="{439991A7-CD37-4A4D-882A-C5FEFB10DF37}" sibTransId="{47BBBE31-AF61-4FF9-B69B-E907D178E6CB}"/>
    <dgm:cxn modelId="{B5378BBE-6A60-499A-83CA-4C0E132F1664}" type="presParOf" srcId="{14865F11-E9EA-408C-A22F-3BA8B1EC1DFE}" destId="{2C76EFFB-07FC-4DC3-A4C6-CB7B00990775}" srcOrd="0" destOrd="0" presId="urn:microsoft.com/office/officeart/2005/8/layout/target3"/>
    <dgm:cxn modelId="{F58AB18B-2D13-450D-A8CC-842B033DC201}" type="presParOf" srcId="{14865F11-E9EA-408C-A22F-3BA8B1EC1DFE}" destId="{28EDA9F6-567F-41B7-AA1D-3775F3992102}" srcOrd="1" destOrd="0" presId="urn:microsoft.com/office/officeart/2005/8/layout/target3"/>
    <dgm:cxn modelId="{580D4732-A42D-49D3-904F-4472366BF7FA}" type="presParOf" srcId="{14865F11-E9EA-408C-A22F-3BA8B1EC1DFE}" destId="{256FE6A2-4FF6-4A67-AB86-D41FA7409ECE}" srcOrd="2" destOrd="0" presId="urn:microsoft.com/office/officeart/2005/8/layout/target3"/>
    <dgm:cxn modelId="{AE10C70D-12CB-42CB-9E22-18177CC84FCC}" type="presParOf" srcId="{14865F11-E9EA-408C-A22F-3BA8B1EC1DFE}" destId="{B12A4D40-575F-4462-9458-53E3FD9D47A7}"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458C00-69F9-457A-BB67-4AFC480C7FF0}"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14865F11-E9EA-408C-A22F-3BA8B1EC1DFE}" type="pres">
      <dgm:prSet presAssocID="{71458C00-69F9-457A-BB67-4AFC480C7FF0}" presName="Name0" presStyleCnt="0">
        <dgm:presLayoutVars>
          <dgm:chMax val="7"/>
          <dgm:dir/>
          <dgm:animLvl val="lvl"/>
          <dgm:resizeHandles val="exact"/>
        </dgm:presLayoutVars>
      </dgm:prSet>
      <dgm:spPr/>
    </dgm:pt>
  </dgm:ptLst>
  <dgm:cxnLst>
    <dgm:cxn modelId="{52B859CC-A972-463F-A158-A0345848D2D9}" type="presOf" srcId="{71458C00-69F9-457A-BB67-4AFC480C7FF0}" destId="{14865F11-E9EA-408C-A22F-3BA8B1EC1DFE}" srcOrd="0"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A2EBFD-DADB-44C9-AB29-AA15FCE99913}"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1E0E1977-CAAE-4D7F-BB2B-AD0EF887B001}">
      <dgm:prSet custT="1"/>
      <dgm:spPr/>
      <dgm:t>
        <a:bodyPr/>
        <a:lstStyle/>
        <a:p>
          <a:r>
            <a:rPr lang="en-US" sz="3200" b="1" i="1" dirty="0">
              <a:solidFill>
                <a:schemeClr val="tx1"/>
              </a:solidFill>
            </a:rPr>
            <a:t>SYSTEM  CONFIGURATION</a:t>
          </a:r>
          <a:endParaRPr lang="en-US" sz="3200" dirty="0">
            <a:solidFill>
              <a:schemeClr val="tx1"/>
            </a:solidFill>
          </a:endParaRPr>
        </a:p>
      </dgm:t>
    </dgm:pt>
    <dgm:pt modelId="{2CF00BD1-2818-4741-92FF-ECA8C8377DBF}" type="parTrans" cxnId="{13C503D3-B105-4DA3-BDDE-F385830C0E79}">
      <dgm:prSet/>
      <dgm:spPr/>
      <dgm:t>
        <a:bodyPr/>
        <a:lstStyle/>
        <a:p>
          <a:endParaRPr lang="en-US"/>
        </a:p>
      </dgm:t>
    </dgm:pt>
    <dgm:pt modelId="{CC503B6F-F847-47D7-8DAC-E04595212B06}" type="sibTrans" cxnId="{13C503D3-B105-4DA3-BDDE-F385830C0E79}">
      <dgm:prSet/>
      <dgm:spPr/>
      <dgm:t>
        <a:bodyPr/>
        <a:lstStyle/>
        <a:p>
          <a:endParaRPr lang="en-US"/>
        </a:p>
      </dgm:t>
    </dgm:pt>
    <dgm:pt modelId="{40D0D62C-368C-4037-A765-41D00D1935AA}" type="pres">
      <dgm:prSet presAssocID="{96A2EBFD-DADB-44C9-AB29-AA15FCE99913}" presName="Name0" presStyleCnt="0">
        <dgm:presLayoutVars>
          <dgm:chMax val="7"/>
          <dgm:dir/>
          <dgm:animLvl val="lvl"/>
          <dgm:resizeHandles val="exact"/>
        </dgm:presLayoutVars>
      </dgm:prSet>
      <dgm:spPr/>
    </dgm:pt>
    <dgm:pt modelId="{9EBADD42-ECAF-4D5B-80B0-98A8EF62FD33}" type="pres">
      <dgm:prSet presAssocID="{1E0E1977-CAAE-4D7F-BB2B-AD0EF887B001}" presName="circle1" presStyleLbl="node1" presStyleIdx="0" presStyleCnt="1"/>
      <dgm:spPr/>
    </dgm:pt>
    <dgm:pt modelId="{D85F9816-066B-4C37-8C8E-6D4697676A6B}" type="pres">
      <dgm:prSet presAssocID="{1E0E1977-CAAE-4D7F-BB2B-AD0EF887B001}" presName="space" presStyleCnt="0"/>
      <dgm:spPr/>
    </dgm:pt>
    <dgm:pt modelId="{481FF215-81E3-4656-A46F-87C2489399C4}" type="pres">
      <dgm:prSet presAssocID="{1E0E1977-CAAE-4D7F-BB2B-AD0EF887B001}" presName="rect1" presStyleLbl="alignAcc1" presStyleIdx="0" presStyleCnt="1" custScaleX="106633" custLinFactNeighborX="4753" custLinFactNeighborY="12604"/>
      <dgm:spPr/>
    </dgm:pt>
    <dgm:pt modelId="{54A42023-97FB-4B52-BBAD-B7E0B7DA73A2}" type="pres">
      <dgm:prSet presAssocID="{1E0E1977-CAAE-4D7F-BB2B-AD0EF887B001}" presName="rect1ParTxNoCh" presStyleLbl="alignAcc1" presStyleIdx="0" presStyleCnt="1">
        <dgm:presLayoutVars>
          <dgm:chMax val="1"/>
          <dgm:bulletEnabled val="1"/>
        </dgm:presLayoutVars>
      </dgm:prSet>
      <dgm:spPr/>
    </dgm:pt>
  </dgm:ptLst>
  <dgm:cxnLst>
    <dgm:cxn modelId="{8CB6EA10-CCD8-44FB-8D24-F0EDCD81B0AC}" type="presOf" srcId="{1E0E1977-CAAE-4D7F-BB2B-AD0EF887B001}" destId="{481FF215-81E3-4656-A46F-87C2489399C4}" srcOrd="0" destOrd="0" presId="urn:microsoft.com/office/officeart/2005/8/layout/target3"/>
    <dgm:cxn modelId="{63EC87C1-AF11-4030-9BA6-A4FAFE349710}" type="presOf" srcId="{96A2EBFD-DADB-44C9-AB29-AA15FCE99913}" destId="{40D0D62C-368C-4037-A765-41D00D1935AA}" srcOrd="0" destOrd="0" presId="urn:microsoft.com/office/officeart/2005/8/layout/target3"/>
    <dgm:cxn modelId="{13C503D3-B105-4DA3-BDDE-F385830C0E79}" srcId="{96A2EBFD-DADB-44C9-AB29-AA15FCE99913}" destId="{1E0E1977-CAAE-4D7F-BB2B-AD0EF887B001}" srcOrd="0" destOrd="0" parTransId="{2CF00BD1-2818-4741-92FF-ECA8C8377DBF}" sibTransId="{CC503B6F-F847-47D7-8DAC-E04595212B06}"/>
    <dgm:cxn modelId="{97CF1BF9-EAA4-4CAD-A2AA-31E539ABD613}" type="presOf" srcId="{1E0E1977-CAAE-4D7F-BB2B-AD0EF887B001}" destId="{54A42023-97FB-4B52-BBAD-B7E0B7DA73A2}" srcOrd="1" destOrd="0" presId="urn:microsoft.com/office/officeart/2005/8/layout/target3"/>
    <dgm:cxn modelId="{5BFE341F-706C-4527-A1AF-8C1965881ECD}" type="presParOf" srcId="{40D0D62C-368C-4037-A765-41D00D1935AA}" destId="{9EBADD42-ECAF-4D5B-80B0-98A8EF62FD33}" srcOrd="0" destOrd="0" presId="urn:microsoft.com/office/officeart/2005/8/layout/target3"/>
    <dgm:cxn modelId="{4E1EDE1F-947F-4D92-B072-63AADEC76C3C}" type="presParOf" srcId="{40D0D62C-368C-4037-A765-41D00D1935AA}" destId="{D85F9816-066B-4C37-8C8E-6D4697676A6B}" srcOrd="1" destOrd="0" presId="urn:microsoft.com/office/officeart/2005/8/layout/target3"/>
    <dgm:cxn modelId="{742AD965-123C-4C81-B854-98EF2588F978}" type="presParOf" srcId="{40D0D62C-368C-4037-A765-41D00D1935AA}" destId="{481FF215-81E3-4656-A46F-87C2489399C4}" srcOrd="2" destOrd="0" presId="urn:microsoft.com/office/officeart/2005/8/layout/target3"/>
    <dgm:cxn modelId="{8C40B315-AC21-499C-B335-5536D0D0404D}" type="presParOf" srcId="{40D0D62C-368C-4037-A765-41D00D1935AA}" destId="{54A42023-97FB-4B52-BBAD-B7E0B7DA73A2}" srcOrd="3"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6B95A4-755E-4137-8228-EE5D22B7EBE1}"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3A261D26-36FB-461B-A0A5-084DE519C5D6}">
      <dgm:prSet custT="1"/>
      <dgm:spPr/>
      <dgm:t>
        <a:bodyPr/>
        <a:lstStyle/>
        <a:p>
          <a:r>
            <a:rPr lang="en-US" sz="4000" b="1" i="1" u="sng" spc="-150" dirty="0">
              <a:solidFill>
                <a:schemeClr val="tx1"/>
              </a:solidFill>
              <a:effectLst>
                <a:outerShdw blurRad="38100" dist="38100" dir="2700000" algn="tl">
                  <a:srgbClr val="000000">
                    <a:alpha val="43137"/>
                  </a:srgbClr>
                </a:outerShdw>
              </a:effectLst>
              <a:highlight>
                <a:srgbClr val="FFEFEF"/>
              </a:highlight>
            </a:rPr>
            <a:t>D A S H B O A R D</a:t>
          </a:r>
          <a:endParaRPr lang="en-US" sz="3200" b="1" i="1" u="sng" spc="-150" dirty="0">
            <a:solidFill>
              <a:schemeClr val="tx1"/>
            </a:solidFill>
            <a:effectLst>
              <a:outerShdw blurRad="38100" dist="38100" dir="2700000" algn="tl">
                <a:srgbClr val="000000">
                  <a:alpha val="43137"/>
                </a:srgbClr>
              </a:outerShdw>
            </a:effectLst>
            <a:highlight>
              <a:srgbClr val="FFEFEF"/>
            </a:highlight>
          </a:endParaRPr>
        </a:p>
      </dgm:t>
    </dgm:pt>
    <dgm:pt modelId="{08EBFEEF-233B-48CD-87FF-96F3DEF943EE}" type="parTrans" cxnId="{38F79F58-5490-4DFA-BC13-39DD5A10A148}">
      <dgm:prSet/>
      <dgm:spPr/>
      <dgm:t>
        <a:bodyPr/>
        <a:lstStyle/>
        <a:p>
          <a:endParaRPr lang="en-US"/>
        </a:p>
      </dgm:t>
    </dgm:pt>
    <dgm:pt modelId="{822D4EAA-BF2B-4053-AB70-75CB9BFD2B2F}" type="sibTrans" cxnId="{38F79F58-5490-4DFA-BC13-39DD5A10A148}">
      <dgm:prSet/>
      <dgm:spPr/>
      <dgm:t>
        <a:bodyPr/>
        <a:lstStyle/>
        <a:p>
          <a:endParaRPr lang="en-US"/>
        </a:p>
      </dgm:t>
    </dgm:pt>
    <dgm:pt modelId="{F4904F4F-1ABE-4CB8-93B5-3FBB3D6E6A69}" type="pres">
      <dgm:prSet presAssocID="{3C6B95A4-755E-4137-8228-EE5D22B7EBE1}" presName="Name0" presStyleCnt="0">
        <dgm:presLayoutVars>
          <dgm:chMax val="7"/>
          <dgm:dir/>
          <dgm:animLvl val="lvl"/>
          <dgm:resizeHandles val="exact"/>
        </dgm:presLayoutVars>
      </dgm:prSet>
      <dgm:spPr/>
    </dgm:pt>
    <dgm:pt modelId="{A4DA64E7-9008-43E8-B726-3083752D0955}" type="pres">
      <dgm:prSet presAssocID="{3A261D26-36FB-461B-A0A5-084DE519C5D6}" presName="circle1" presStyleLbl="node1" presStyleIdx="0" presStyleCnt="1"/>
      <dgm:spPr/>
    </dgm:pt>
    <dgm:pt modelId="{FF5A6CB7-B779-44F1-BF55-DB7635BDB0EE}" type="pres">
      <dgm:prSet presAssocID="{3A261D26-36FB-461B-A0A5-084DE519C5D6}" presName="space" presStyleCnt="0"/>
      <dgm:spPr/>
    </dgm:pt>
    <dgm:pt modelId="{BA436252-0639-4A58-94EB-CFBD3250AFCA}" type="pres">
      <dgm:prSet presAssocID="{3A261D26-36FB-461B-A0A5-084DE519C5D6}" presName="rect1" presStyleLbl="alignAcc1" presStyleIdx="0" presStyleCnt="1" custScaleX="111965"/>
      <dgm:spPr/>
    </dgm:pt>
    <dgm:pt modelId="{AB2D226D-081B-45CD-8C9F-72D896A8603F}" type="pres">
      <dgm:prSet presAssocID="{3A261D26-36FB-461B-A0A5-084DE519C5D6}" presName="rect1ParTxNoCh" presStyleLbl="alignAcc1" presStyleIdx="0" presStyleCnt="1">
        <dgm:presLayoutVars>
          <dgm:chMax val="1"/>
          <dgm:bulletEnabled val="1"/>
        </dgm:presLayoutVars>
      </dgm:prSet>
      <dgm:spPr/>
    </dgm:pt>
  </dgm:ptLst>
  <dgm:cxnLst>
    <dgm:cxn modelId="{38F79F58-5490-4DFA-BC13-39DD5A10A148}" srcId="{3C6B95A4-755E-4137-8228-EE5D22B7EBE1}" destId="{3A261D26-36FB-461B-A0A5-084DE519C5D6}" srcOrd="0" destOrd="0" parTransId="{08EBFEEF-233B-48CD-87FF-96F3DEF943EE}" sibTransId="{822D4EAA-BF2B-4053-AB70-75CB9BFD2B2F}"/>
    <dgm:cxn modelId="{1C2A0788-FF42-406E-A8CC-863A3C87D638}" type="presOf" srcId="{3A261D26-36FB-461B-A0A5-084DE519C5D6}" destId="{BA436252-0639-4A58-94EB-CFBD3250AFCA}" srcOrd="0" destOrd="0" presId="urn:microsoft.com/office/officeart/2005/8/layout/target3"/>
    <dgm:cxn modelId="{F07EE494-3167-40C2-AC62-8DD283D2F0C4}" type="presOf" srcId="{3A261D26-36FB-461B-A0A5-084DE519C5D6}" destId="{AB2D226D-081B-45CD-8C9F-72D896A8603F}" srcOrd="1" destOrd="0" presId="urn:microsoft.com/office/officeart/2005/8/layout/target3"/>
    <dgm:cxn modelId="{8BB872D1-C40F-46B7-A499-53EBD0C6BA49}" type="presOf" srcId="{3C6B95A4-755E-4137-8228-EE5D22B7EBE1}" destId="{F4904F4F-1ABE-4CB8-93B5-3FBB3D6E6A69}" srcOrd="0" destOrd="0" presId="urn:microsoft.com/office/officeart/2005/8/layout/target3"/>
    <dgm:cxn modelId="{339420E5-3BC8-4852-84CD-7D2D8B7310EA}" type="presParOf" srcId="{F4904F4F-1ABE-4CB8-93B5-3FBB3D6E6A69}" destId="{A4DA64E7-9008-43E8-B726-3083752D0955}" srcOrd="0" destOrd="0" presId="urn:microsoft.com/office/officeart/2005/8/layout/target3"/>
    <dgm:cxn modelId="{768B7293-0CC7-4E81-AB5F-DCEB7FC52456}" type="presParOf" srcId="{F4904F4F-1ABE-4CB8-93B5-3FBB3D6E6A69}" destId="{FF5A6CB7-B779-44F1-BF55-DB7635BDB0EE}" srcOrd="1" destOrd="0" presId="urn:microsoft.com/office/officeart/2005/8/layout/target3"/>
    <dgm:cxn modelId="{D3C14480-2B01-48EB-B64B-7D1D0C04C201}" type="presParOf" srcId="{F4904F4F-1ABE-4CB8-93B5-3FBB3D6E6A69}" destId="{BA436252-0639-4A58-94EB-CFBD3250AFCA}" srcOrd="2" destOrd="0" presId="urn:microsoft.com/office/officeart/2005/8/layout/target3"/>
    <dgm:cxn modelId="{459E1497-C7BB-4061-BE0E-AF33DD8CB4CB}" type="presParOf" srcId="{F4904F4F-1ABE-4CB8-93B5-3FBB3D6E6A69}" destId="{AB2D226D-081B-45CD-8C9F-72D896A8603F}" srcOrd="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078FF-CDFC-47CB-8BE8-E16A72CFE426}">
      <dsp:nvSpPr>
        <dsp:cNvPr id="0" name=""/>
        <dsp:cNvSpPr/>
      </dsp:nvSpPr>
      <dsp:spPr>
        <a:xfrm>
          <a:off x="0" y="0"/>
          <a:ext cx="2495027" cy="24950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776204-2A3A-4AAA-B37E-A359247FE2A1}">
      <dsp:nvSpPr>
        <dsp:cNvPr id="0" name=""/>
        <dsp:cNvSpPr/>
      </dsp:nvSpPr>
      <dsp:spPr>
        <a:xfrm>
          <a:off x="609621" y="0"/>
          <a:ext cx="5137244" cy="24950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b="1" i="1" kern="1200" dirty="0">
            <a:solidFill>
              <a:schemeClr val="accent2">
                <a:lumMod val="50000"/>
              </a:schemeClr>
            </a:solidFill>
          </a:endParaRPr>
        </a:p>
      </dsp:txBody>
      <dsp:txXfrm>
        <a:off x="609621" y="0"/>
        <a:ext cx="5137244" cy="748509"/>
      </dsp:txXfrm>
    </dsp:sp>
    <dsp:sp modelId="{6A5205ED-B5BD-4124-AFC7-A0749C99EEEA}">
      <dsp:nvSpPr>
        <dsp:cNvPr id="0" name=""/>
        <dsp:cNvSpPr/>
      </dsp:nvSpPr>
      <dsp:spPr>
        <a:xfrm>
          <a:off x="436630" y="748509"/>
          <a:ext cx="1621765" cy="162176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02A1EB-B78F-4BC1-B509-F69928729615}">
      <dsp:nvSpPr>
        <dsp:cNvPr id="0" name=""/>
        <dsp:cNvSpPr/>
      </dsp:nvSpPr>
      <dsp:spPr>
        <a:xfrm>
          <a:off x="459717" y="621898"/>
          <a:ext cx="5137244" cy="162176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1" kern="1200" dirty="0">
              <a:solidFill>
                <a:schemeClr val="accent6">
                  <a:lumMod val="50000"/>
                </a:schemeClr>
              </a:solidFill>
            </a:rPr>
            <a:t>FARHANA AKTER LUCKY</a:t>
          </a:r>
        </a:p>
      </dsp:txBody>
      <dsp:txXfrm>
        <a:off x="459717" y="621898"/>
        <a:ext cx="5137244" cy="748507"/>
      </dsp:txXfrm>
    </dsp:sp>
    <dsp:sp modelId="{52400FC1-B557-4C74-A16F-63DDE8EC4CDF}">
      <dsp:nvSpPr>
        <dsp:cNvPr id="0" name=""/>
        <dsp:cNvSpPr/>
      </dsp:nvSpPr>
      <dsp:spPr>
        <a:xfrm>
          <a:off x="873259" y="1497016"/>
          <a:ext cx="748507" cy="74850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48889F-B3F4-465C-85CF-2B23E0F89646}">
      <dsp:nvSpPr>
        <dsp:cNvPr id="0" name=""/>
        <dsp:cNvSpPr/>
      </dsp:nvSpPr>
      <dsp:spPr>
        <a:xfrm>
          <a:off x="529891" y="1314141"/>
          <a:ext cx="5137244" cy="74850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i="1" kern="1200" dirty="0" err="1">
              <a:solidFill>
                <a:schemeClr val="accent6">
                  <a:lumMod val="50000"/>
                </a:schemeClr>
              </a:solidFill>
            </a:rPr>
            <a:t>wdpf.idb-bisew</a:t>
          </a:r>
          <a:r>
            <a:rPr lang="en-US" sz="2800" b="1" i="1" kern="1200" dirty="0">
              <a:solidFill>
                <a:schemeClr val="accent6">
                  <a:lumMod val="50000"/>
                </a:schemeClr>
              </a:solidFill>
            </a:rPr>
            <a:t> it scholarship</a:t>
          </a:r>
        </a:p>
      </dsp:txBody>
      <dsp:txXfrm>
        <a:off x="529891" y="1314141"/>
        <a:ext cx="5137244" cy="748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6EFFB-07FC-4DC3-A4C6-CB7B00990775}">
      <dsp:nvSpPr>
        <dsp:cNvPr id="0" name=""/>
        <dsp:cNvSpPr/>
      </dsp:nvSpPr>
      <dsp:spPr>
        <a:xfrm>
          <a:off x="-126098" y="0"/>
          <a:ext cx="880865" cy="88086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6FE6A2-4FF6-4A67-AB86-D41FA7409ECE}">
      <dsp:nvSpPr>
        <dsp:cNvPr id="0" name=""/>
        <dsp:cNvSpPr/>
      </dsp:nvSpPr>
      <dsp:spPr>
        <a:xfrm>
          <a:off x="0" y="0"/>
          <a:ext cx="5803747" cy="88086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sz="3200" b="1" i="1" kern="1200" dirty="0">
              <a:solidFill>
                <a:schemeClr val="tx1"/>
              </a:solidFill>
            </a:rPr>
            <a:t>SYSTEM  CONFIGURATION</a:t>
          </a:r>
          <a:endParaRPr lang="en-US" sz="3200" kern="1200" dirty="0">
            <a:solidFill>
              <a:schemeClr val="tx1"/>
            </a:solidFill>
          </a:endParaRPr>
        </a:p>
      </dsp:txBody>
      <dsp:txXfrm>
        <a:off x="0" y="0"/>
        <a:ext cx="5803747" cy="880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ADD42-ECAF-4D5B-80B0-98A8EF62FD33}">
      <dsp:nvSpPr>
        <dsp:cNvPr id="0" name=""/>
        <dsp:cNvSpPr/>
      </dsp:nvSpPr>
      <dsp:spPr>
        <a:xfrm>
          <a:off x="-89894" y="0"/>
          <a:ext cx="593409" cy="59340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1FF215-81E3-4656-A46F-87C2489399C4}">
      <dsp:nvSpPr>
        <dsp:cNvPr id="0" name=""/>
        <dsp:cNvSpPr/>
      </dsp:nvSpPr>
      <dsp:spPr>
        <a:xfrm>
          <a:off x="27021" y="0"/>
          <a:ext cx="5780628" cy="59340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i="1" kern="1200" dirty="0">
              <a:solidFill>
                <a:schemeClr val="tx1"/>
              </a:solidFill>
            </a:rPr>
            <a:t>SYSTEM  CONFIGURATION</a:t>
          </a:r>
          <a:endParaRPr lang="en-US" sz="3200" kern="1200" dirty="0">
            <a:solidFill>
              <a:schemeClr val="tx1"/>
            </a:solidFill>
          </a:endParaRPr>
        </a:p>
      </dsp:txBody>
      <dsp:txXfrm>
        <a:off x="27021" y="0"/>
        <a:ext cx="5780628" cy="5934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A64E7-9008-43E8-B726-3083752D0955}">
      <dsp:nvSpPr>
        <dsp:cNvPr id="0" name=""/>
        <dsp:cNvSpPr/>
      </dsp:nvSpPr>
      <dsp:spPr>
        <a:xfrm>
          <a:off x="-128370" y="0"/>
          <a:ext cx="918004" cy="91800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436252-0639-4A58-94EB-CFBD3250AFCA}">
      <dsp:nvSpPr>
        <dsp:cNvPr id="0" name=""/>
        <dsp:cNvSpPr/>
      </dsp:nvSpPr>
      <dsp:spPr>
        <a:xfrm>
          <a:off x="73889" y="0"/>
          <a:ext cx="4805030" cy="91800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i="1" u="sng" kern="1200" spc="-150" dirty="0">
              <a:solidFill>
                <a:schemeClr val="tx1"/>
              </a:solidFill>
              <a:effectLst>
                <a:outerShdw blurRad="38100" dist="38100" dir="2700000" algn="tl">
                  <a:srgbClr val="000000">
                    <a:alpha val="43137"/>
                  </a:srgbClr>
                </a:outerShdw>
              </a:effectLst>
              <a:highlight>
                <a:srgbClr val="FFEFEF"/>
              </a:highlight>
            </a:rPr>
            <a:t>D A S H B O A R D</a:t>
          </a:r>
          <a:endParaRPr lang="en-US" sz="3200" b="1" i="1" u="sng" kern="1200" spc="-150" dirty="0">
            <a:solidFill>
              <a:schemeClr val="tx1"/>
            </a:solidFill>
            <a:effectLst>
              <a:outerShdw blurRad="38100" dist="38100" dir="2700000" algn="tl">
                <a:srgbClr val="000000">
                  <a:alpha val="43137"/>
                </a:srgbClr>
              </a:outerShdw>
            </a:effectLst>
            <a:highlight>
              <a:srgbClr val="FFEFEF"/>
            </a:highlight>
          </a:endParaRPr>
        </a:p>
      </dsp:txBody>
      <dsp:txXfrm>
        <a:off x="73889" y="0"/>
        <a:ext cx="4805030" cy="918004"/>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www.pngall.com/consumer-png/" TargetMode="Externa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5.xml"/><Relationship Id="rId5" Type="http://schemas.openxmlformats.org/officeDocument/2006/relationships/image" Target="../media/image27.JPG"/><Relationship Id="rId4" Type="http://schemas.openxmlformats.org/officeDocument/2006/relationships/image" Target="../media/image26.jf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diagramLayout" Target="../diagrams/layout1.xml"/><Relationship Id="rId7" Type="http://schemas.openxmlformats.org/officeDocument/2006/relationships/image" Target="../media/image14.jfif"/><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acctivate.com/efficient-and-simple-inventory-management-what-smbs-can-learn-from-amazons-high-tech-warehous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56674" y="978567"/>
            <a:ext cx="11405937" cy="5197643"/>
          </a:xfrm>
        </p:spPr>
        <p:txBody>
          <a:bodyPr anchor="t"/>
          <a:lstStyle/>
          <a:p>
            <a:r>
              <a:rPr lang="en-US" sz="4800" i="1" dirty="0">
                <a:solidFill>
                  <a:schemeClr val="accent6">
                    <a:lumMod val="50000"/>
                  </a:schemeClr>
                </a:solidFill>
                <a:effectLst>
                  <a:outerShdw blurRad="38100" dist="38100" dir="2700000" algn="tl">
                    <a:srgbClr val="000000">
                      <a:alpha val="43137"/>
                    </a:srgbClr>
                  </a:outerShdw>
                </a:effectLst>
                <a:latin typeface="+mn-lt"/>
              </a:rPr>
              <a:t>Inventory management system</a:t>
            </a:r>
          </a:p>
        </p:txBody>
      </p:sp>
      <p:pic>
        <p:nvPicPr>
          <p:cNvPr id="11" name="Picture 10">
            <a:extLst>
              <a:ext uri="{FF2B5EF4-FFF2-40B4-BE49-F238E27FC236}">
                <a16:creationId xmlns:a16="http://schemas.microsoft.com/office/drawing/2014/main" id="{F505FFE1-76FD-8240-E430-A8D159E9C3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15705" y="1654958"/>
            <a:ext cx="5907702" cy="3548083"/>
          </a:xfrm>
          <a:prstGeom prst="rect">
            <a:avLst/>
          </a:prstGeom>
        </p:spPr>
      </p:pic>
      <p:sp>
        <p:nvSpPr>
          <p:cNvPr id="12" name="TextBox 11">
            <a:extLst>
              <a:ext uri="{FF2B5EF4-FFF2-40B4-BE49-F238E27FC236}">
                <a16:creationId xmlns:a16="http://schemas.microsoft.com/office/drawing/2014/main" id="{C86A56B4-4562-70AF-ED3F-A6A4E25B7201}"/>
              </a:ext>
            </a:extLst>
          </p:cNvPr>
          <p:cNvSpPr txBox="1"/>
          <p:nvPr/>
        </p:nvSpPr>
        <p:spPr>
          <a:xfrm>
            <a:off x="6738810" y="6038763"/>
            <a:ext cx="1584597" cy="507831"/>
          </a:xfrm>
          <a:prstGeom prst="rect">
            <a:avLst/>
          </a:prstGeom>
          <a:noFill/>
        </p:spPr>
        <p:txBody>
          <a:bodyPr wrap="square" rtlCol="0">
            <a:spAutoFit/>
          </a:bodyPr>
          <a:lstStyle/>
          <a:p>
            <a:r>
              <a:rPr lang="en-US" sz="900">
                <a:hlinkClick r:id="rId4" tooltip="https://www.pngall.com/consumer-png/"/>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CD4EBB-CE1C-04EC-919D-07ADFC1DBB5C}"/>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
        <p:nvSpPr>
          <p:cNvPr id="6" name="TextBox 5">
            <a:extLst>
              <a:ext uri="{FF2B5EF4-FFF2-40B4-BE49-F238E27FC236}">
                <a16:creationId xmlns:a16="http://schemas.microsoft.com/office/drawing/2014/main" id="{6FE71B73-DD27-B2CE-86B5-0CC6D4EC36C4}"/>
              </a:ext>
            </a:extLst>
          </p:cNvPr>
          <p:cNvSpPr txBox="1"/>
          <p:nvPr/>
        </p:nvSpPr>
        <p:spPr>
          <a:xfrm>
            <a:off x="4715219" y="2195876"/>
            <a:ext cx="6103344" cy="2284728"/>
          </a:xfrm>
          <a:prstGeom prst="rect">
            <a:avLst/>
          </a:prstGeom>
          <a:noFill/>
        </p:spPr>
        <p:txBody>
          <a:bodyPr wrap="square">
            <a:spAutoFit/>
          </a:bodyPr>
          <a:lstStyle/>
          <a:p>
            <a:r>
              <a:rPr lang="en-US" sz="2800" b="1" dirty="0"/>
              <a:t>Software </a:t>
            </a:r>
            <a:r>
              <a:rPr lang="en-US" sz="2800" b="1" dirty="0" err="1"/>
              <a:t>Rquirements</a:t>
            </a:r>
            <a:endParaRPr lang="en-US" sz="2800" b="1" dirty="0"/>
          </a:p>
          <a:p>
            <a:pPr marL="800100" lvl="1" indent="-342900">
              <a:lnSpc>
                <a:spcPct val="200000"/>
              </a:lnSpc>
              <a:buFont typeface="Wingdings" panose="05000000000000000000" pitchFamily="2" charset="2"/>
              <a:buChar char="Ø"/>
            </a:pPr>
            <a:r>
              <a:rPr lang="en-US" sz="2000" dirty="0" err="1"/>
              <a:t>Fornt</a:t>
            </a:r>
            <a:r>
              <a:rPr lang="en-US" sz="2000" dirty="0"/>
              <a:t> end </a:t>
            </a:r>
            <a:r>
              <a:rPr lang="en-US" sz="2000" dirty="0" err="1"/>
              <a:t>Language:Visual</a:t>
            </a:r>
            <a:r>
              <a:rPr lang="en-US" sz="2000" dirty="0"/>
              <a:t> Basic 6.0</a:t>
            </a:r>
          </a:p>
          <a:p>
            <a:pPr marL="800100" lvl="1" indent="-342900">
              <a:lnSpc>
                <a:spcPct val="200000"/>
              </a:lnSpc>
              <a:buFont typeface="Wingdings" panose="05000000000000000000" pitchFamily="2" charset="2"/>
              <a:buChar char="Ø"/>
            </a:pPr>
            <a:r>
              <a:rPr lang="en-US" sz="2000" dirty="0"/>
              <a:t>Back end Language : SQL Server</a:t>
            </a:r>
          </a:p>
          <a:p>
            <a:pPr marL="800100" lvl="1" indent="-342900">
              <a:lnSpc>
                <a:spcPct val="200000"/>
              </a:lnSpc>
              <a:buFont typeface="Wingdings" panose="05000000000000000000" pitchFamily="2" charset="2"/>
              <a:buChar char="Ø"/>
            </a:pPr>
            <a:r>
              <a:rPr lang="en-US" sz="2000" dirty="0"/>
              <a:t>Operating System – Windows XP</a:t>
            </a:r>
          </a:p>
        </p:txBody>
      </p:sp>
      <p:graphicFrame>
        <p:nvGraphicFramePr>
          <p:cNvPr id="7" name="Diagram 6">
            <a:extLst>
              <a:ext uri="{FF2B5EF4-FFF2-40B4-BE49-F238E27FC236}">
                <a16:creationId xmlns:a16="http://schemas.microsoft.com/office/drawing/2014/main" id="{591B3DEE-48AA-08E8-E4C3-8AD3E4C3C80F}"/>
              </a:ext>
            </a:extLst>
          </p:cNvPr>
          <p:cNvGraphicFramePr/>
          <p:nvPr>
            <p:extLst>
              <p:ext uri="{D42A27DB-BD31-4B8C-83A1-F6EECF244321}">
                <p14:modId xmlns:p14="http://schemas.microsoft.com/office/powerpoint/2010/main" val="2893788755"/>
              </p:ext>
            </p:extLst>
          </p:nvPr>
        </p:nvGraphicFramePr>
        <p:xfrm>
          <a:off x="3283027" y="638978"/>
          <a:ext cx="5067759" cy="671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36E92517-A0D6-7378-ED4C-5EF357DD63DB}"/>
              </a:ext>
            </a:extLst>
          </p:cNvPr>
          <p:cNvGraphicFramePr/>
          <p:nvPr>
            <p:extLst>
              <p:ext uri="{D42A27DB-BD31-4B8C-83A1-F6EECF244321}">
                <p14:modId xmlns:p14="http://schemas.microsoft.com/office/powerpoint/2010/main" val="377242299"/>
              </p:ext>
            </p:extLst>
          </p:nvPr>
        </p:nvGraphicFramePr>
        <p:xfrm>
          <a:off x="4869455" y="508277"/>
          <a:ext cx="5717755" cy="5934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20402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A0B7C0-5E2A-1BF4-24F8-AFF7475593AE}"/>
              </a:ext>
            </a:extLst>
          </p:cNvPr>
          <p:cNvPicPr>
            <a:picLocks noChangeAspect="1"/>
          </p:cNvPicPr>
          <p:nvPr/>
        </p:nvPicPr>
        <p:blipFill>
          <a:blip r:embed="rId2"/>
          <a:stretch>
            <a:fillRect/>
          </a:stretch>
        </p:blipFill>
        <p:spPr>
          <a:xfrm>
            <a:off x="1258369" y="1308916"/>
            <a:ext cx="10203814" cy="5249539"/>
          </a:xfrm>
          <a:prstGeom prst="rect">
            <a:avLst/>
          </a:prstGeom>
        </p:spPr>
      </p:pic>
      <p:sp>
        <p:nvSpPr>
          <p:cNvPr id="3" name="TextBox 2">
            <a:extLst>
              <a:ext uri="{FF2B5EF4-FFF2-40B4-BE49-F238E27FC236}">
                <a16:creationId xmlns:a16="http://schemas.microsoft.com/office/drawing/2014/main" id="{DDD6E589-586C-9E89-8EAF-875E664A0C29}"/>
              </a:ext>
            </a:extLst>
          </p:cNvPr>
          <p:cNvSpPr txBox="1"/>
          <p:nvPr/>
        </p:nvSpPr>
        <p:spPr>
          <a:xfrm>
            <a:off x="3389586" y="550844"/>
            <a:ext cx="5907386" cy="584775"/>
          </a:xfrm>
          <a:prstGeom prst="rect">
            <a:avLst/>
          </a:prstGeom>
          <a:noFill/>
        </p:spPr>
        <p:txBody>
          <a:bodyPr wrap="none" rtlCol="0">
            <a:spAutoFit/>
          </a:bodyPr>
          <a:lstStyle/>
          <a:p>
            <a:r>
              <a:rPr lang="en-US" sz="3200" b="1" dirty="0">
                <a:effectLst>
                  <a:outerShdw blurRad="38100" dist="38100" dir="2700000" algn="tl">
                    <a:srgbClr val="000000">
                      <a:alpha val="43137"/>
                    </a:srgbClr>
                  </a:outerShdw>
                </a:effectLst>
              </a:rPr>
              <a:t>Retail Management</a:t>
            </a:r>
            <a:r>
              <a:rPr lang="en-US" sz="3200" b="1" baseline="0" dirty="0">
                <a:effectLst>
                  <a:outerShdw blurRad="38100" dist="38100" dir="2700000" algn="tl">
                    <a:srgbClr val="000000">
                      <a:alpha val="43137"/>
                    </a:srgbClr>
                  </a:outerShdw>
                </a:effectLst>
              </a:rPr>
              <a:t> Challenges</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1404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55B3ED-BAD9-EC27-4BDA-1B7E52E88141}"/>
              </a:ext>
            </a:extLst>
          </p:cNvPr>
          <p:cNvSpPr>
            <a:spLocks noGrp="1"/>
          </p:cNvSpPr>
          <p:nvPr>
            <p:ph type="sldNum" sz="quarter" idx="12"/>
          </p:nvPr>
        </p:nvSpPr>
        <p:spPr/>
        <p:txBody>
          <a:bodyPr/>
          <a:lstStyle/>
          <a:p>
            <a:fld id="{48F63A3B-78C7-47BE-AE5E-E10140E04643}" type="slidenum">
              <a:rPr lang="en-US" smtClean="0"/>
              <a:pPr/>
              <a:t>12</a:t>
            </a:fld>
            <a:endParaRPr lang="en-US" dirty="0"/>
          </a:p>
        </p:txBody>
      </p:sp>
      <p:pic>
        <p:nvPicPr>
          <p:cNvPr id="6" name="Picture 5">
            <a:extLst>
              <a:ext uri="{FF2B5EF4-FFF2-40B4-BE49-F238E27FC236}">
                <a16:creationId xmlns:a16="http://schemas.microsoft.com/office/drawing/2014/main" id="{A0EED349-9EF1-E2A6-BE36-586A87316398}"/>
              </a:ext>
            </a:extLst>
          </p:cNvPr>
          <p:cNvPicPr>
            <a:picLocks noChangeAspect="1"/>
          </p:cNvPicPr>
          <p:nvPr/>
        </p:nvPicPr>
        <p:blipFill>
          <a:blip r:embed="rId2"/>
          <a:stretch>
            <a:fillRect/>
          </a:stretch>
        </p:blipFill>
        <p:spPr>
          <a:xfrm>
            <a:off x="275422" y="862457"/>
            <a:ext cx="11916578" cy="5837913"/>
          </a:xfrm>
          <a:prstGeom prst="rect">
            <a:avLst/>
          </a:prstGeom>
          <a:ln>
            <a:solidFill>
              <a:schemeClr val="tx1"/>
            </a:solidFill>
          </a:ln>
          <a:effectLst>
            <a:innerShdw blurRad="114300">
              <a:prstClr val="black"/>
            </a:innerShdw>
          </a:effectLst>
        </p:spPr>
      </p:pic>
      <p:sp>
        <p:nvSpPr>
          <p:cNvPr id="7" name="TextBox 6">
            <a:extLst>
              <a:ext uri="{FF2B5EF4-FFF2-40B4-BE49-F238E27FC236}">
                <a16:creationId xmlns:a16="http://schemas.microsoft.com/office/drawing/2014/main" id="{50B6C550-55FC-ACD5-5DB6-042E8531F078}"/>
              </a:ext>
            </a:extLst>
          </p:cNvPr>
          <p:cNvSpPr txBox="1"/>
          <p:nvPr/>
        </p:nvSpPr>
        <p:spPr>
          <a:xfrm>
            <a:off x="3018622" y="149969"/>
            <a:ext cx="586097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Inventory – Management </a:t>
            </a:r>
            <a:r>
              <a:rPr lang="en-US" sz="2400" b="1" dirty="0" err="1">
                <a:effectLst>
                  <a:outerShdw blurRad="38100" dist="38100" dir="2700000" algn="tl">
                    <a:srgbClr val="000000">
                      <a:alpha val="43137"/>
                    </a:srgbClr>
                  </a:outerShdw>
                </a:effectLst>
              </a:rPr>
              <a:t>System_ERD</a:t>
            </a:r>
            <a:endParaRPr 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04856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FC826A-EB60-6E19-AA24-B54F653F3EE7}"/>
              </a:ext>
            </a:extLst>
          </p:cNvPr>
          <p:cNvSpPr>
            <a:spLocks noGrp="1"/>
          </p:cNvSpPr>
          <p:nvPr>
            <p:ph type="sldNum" sz="quarter" idx="12"/>
          </p:nvPr>
        </p:nvSpPr>
        <p:spPr/>
        <p:txBody>
          <a:bodyPr/>
          <a:lstStyle/>
          <a:p>
            <a:fld id="{48F63A3B-78C7-47BE-AE5E-E10140E04643}" type="slidenum">
              <a:rPr lang="en-US" smtClean="0"/>
              <a:pPr/>
              <a:t>13</a:t>
            </a:fld>
            <a:endParaRPr lang="en-US" dirty="0"/>
          </a:p>
        </p:txBody>
      </p:sp>
      <p:pic>
        <p:nvPicPr>
          <p:cNvPr id="4" name="Picture 3">
            <a:extLst>
              <a:ext uri="{FF2B5EF4-FFF2-40B4-BE49-F238E27FC236}">
                <a16:creationId xmlns:a16="http://schemas.microsoft.com/office/drawing/2014/main" id="{DDEEE1D5-6405-960E-27B2-4F6CEDAFAED8}"/>
              </a:ext>
            </a:extLst>
          </p:cNvPr>
          <p:cNvPicPr>
            <a:picLocks noChangeAspect="1"/>
          </p:cNvPicPr>
          <p:nvPr/>
        </p:nvPicPr>
        <p:blipFill>
          <a:blip r:embed="rId2"/>
          <a:stretch>
            <a:fillRect/>
          </a:stretch>
        </p:blipFill>
        <p:spPr>
          <a:xfrm>
            <a:off x="1068786" y="773989"/>
            <a:ext cx="10054427" cy="5838177"/>
          </a:xfrm>
          <a:prstGeom prst="rect">
            <a:avLst/>
          </a:prstGeom>
          <a:ln>
            <a:solidFill>
              <a:schemeClr val="tx1"/>
            </a:solidFill>
          </a:ln>
          <a:effectLst>
            <a:innerShdw blurRad="114300">
              <a:prstClr val="black"/>
            </a:innerShdw>
          </a:effectLst>
        </p:spPr>
      </p:pic>
      <p:sp>
        <p:nvSpPr>
          <p:cNvPr id="3" name="TextBox 2">
            <a:extLst>
              <a:ext uri="{FF2B5EF4-FFF2-40B4-BE49-F238E27FC236}">
                <a16:creationId xmlns:a16="http://schemas.microsoft.com/office/drawing/2014/main" id="{2125CC6D-19EF-C2BA-6930-47FAD11CF72D}"/>
              </a:ext>
            </a:extLst>
          </p:cNvPr>
          <p:cNvSpPr txBox="1"/>
          <p:nvPr/>
        </p:nvSpPr>
        <p:spPr>
          <a:xfrm>
            <a:off x="4067504" y="29960"/>
            <a:ext cx="3389586" cy="707886"/>
          </a:xfrm>
          <a:prstGeom prst="rect">
            <a:avLst/>
          </a:prstGeom>
          <a:noFill/>
        </p:spPr>
        <p:txBody>
          <a:bodyPr wrap="square" rtlCol="0">
            <a:spAutoFit/>
          </a:bodyPr>
          <a:lstStyle/>
          <a:p>
            <a:r>
              <a:rPr lang="en-US" sz="4000" b="1" spc="300" dirty="0">
                <a:effectLst>
                  <a:outerShdw blurRad="38100" dist="38100" dir="2700000" algn="tl">
                    <a:srgbClr val="000000">
                      <a:alpha val="43137"/>
                    </a:srgbClr>
                  </a:outerShdw>
                </a:effectLst>
              </a:rPr>
              <a:t>		Table</a:t>
            </a:r>
          </a:p>
        </p:txBody>
      </p:sp>
    </p:spTree>
    <p:extLst>
      <p:ext uri="{BB962C8B-B14F-4D97-AF65-F5344CB8AC3E}">
        <p14:creationId xmlns:p14="http://schemas.microsoft.com/office/powerpoint/2010/main" val="3891231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FE4C5-61D1-69B5-44DE-B042DD39A61B}"/>
              </a:ext>
            </a:extLst>
          </p:cNvPr>
          <p:cNvSpPr>
            <a:spLocks noGrp="1"/>
          </p:cNvSpPr>
          <p:nvPr>
            <p:ph type="sldNum" sz="quarter" idx="12"/>
          </p:nvPr>
        </p:nvSpPr>
        <p:spPr/>
        <p:txBody>
          <a:bodyPr/>
          <a:lstStyle/>
          <a:p>
            <a:fld id="{48F63A3B-78C7-47BE-AE5E-E10140E04643}" type="slidenum">
              <a:rPr lang="en-US" smtClean="0"/>
              <a:pPr/>
              <a:t>14</a:t>
            </a:fld>
            <a:endParaRPr lang="en-US" dirty="0"/>
          </a:p>
        </p:txBody>
      </p:sp>
      <p:pic>
        <p:nvPicPr>
          <p:cNvPr id="4" name="Picture 3">
            <a:extLst>
              <a:ext uri="{FF2B5EF4-FFF2-40B4-BE49-F238E27FC236}">
                <a16:creationId xmlns:a16="http://schemas.microsoft.com/office/drawing/2014/main" id="{3B392F8B-51B7-4862-E7A4-554FA808C4CA}"/>
              </a:ext>
            </a:extLst>
          </p:cNvPr>
          <p:cNvPicPr>
            <a:picLocks noChangeAspect="1"/>
          </p:cNvPicPr>
          <p:nvPr/>
        </p:nvPicPr>
        <p:blipFill>
          <a:blip r:embed="rId2"/>
          <a:stretch>
            <a:fillRect/>
          </a:stretch>
        </p:blipFill>
        <p:spPr>
          <a:xfrm>
            <a:off x="3137338" y="773790"/>
            <a:ext cx="6779547" cy="6084210"/>
          </a:xfrm>
          <a:prstGeom prst="rect">
            <a:avLst/>
          </a:prstGeom>
          <a:ln>
            <a:solidFill>
              <a:schemeClr val="tx1"/>
            </a:solidFill>
          </a:ln>
          <a:effectLst>
            <a:innerShdw blurRad="114300">
              <a:prstClr val="black"/>
            </a:innerShdw>
          </a:effectLst>
        </p:spPr>
      </p:pic>
      <p:sp>
        <p:nvSpPr>
          <p:cNvPr id="3" name="TextBox 2">
            <a:extLst>
              <a:ext uri="{FF2B5EF4-FFF2-40B4-BE49-F238E27FC236}">
                <a16:creationId xmlns:a16="http://schemas.microsoft.com/office/drawing/2014/main" id="{AB28318D-6DED-C708-C69D-D786FD4C3EF0}"/>
              </a:ext>
            </a:extLst>
          </p:cNvPr>
          <p:cNvSpPr txBox="1"/>
          <p:nvPr/>
        </p:nvSpPr>
        <p:spPr>
          <a:xfrm>
            <a:off x="4849505" y="31530"/>
            <a:ext cx="3404265" cy="646331"/>
          </a:xfrm>
          <a:prstGeom prst="rect">
            <a:avLst/>
          </a:prstGeom>
          <a:noFill/>
        </p:spPr>
        <p:txBody>
          <a:bodyPr wrap="none" rtlCol="0">
            <a:spAutoFit/>
          </a:bodyPr>
          <a:lstStyle/>
          <a:p>
            <a:r>
              <a:rPr lang="en-US" sz="3600" b="1" spc="300" dirty="0">
                <a:solidFill>
                  <a:schemeClr val="bg2">
                    <a:lumMod val="10000"/>
                  </a:schemeClr>
                </a:solidFill>
                <a:effectLst>
                  <a:outerShdw blurRad="38100" dist="38100" dir="2700000" algn="tl">
                    <a:srgbClr val="000000">
                      <a:alpha val="43137"/>
                    </a:srgbClr>
                  </a:outerShdw>
                </a:effectLst>
              </a:rPr>
              <a:t>Login Pannel</a:t>
            </a:r>
          </a:p>
        </p:txBody>
      </p:sp>
    </p:spTree>
    <p:extLst>
      <p:ext uri="{BB962C8B-B14F-4D97-AF65-F5344CB8AC3E}">
        <p14:creationId xmlns:p14="http://schemas.microsoft.com/office/powerpoint/2010/main" val="169687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A2C540-2E20-8680-4FE7-66C94B221E53}"/>
              </a:ext>
            </a:extLst>
          </p:cNvPr>
          <p:cNvSpPr>
            <a:spLocks noGrp="1"/>
          </p:cNvSpPr>
          <p:nvPr>
            <p:ph type="sldNum" sz="quarter" idx="12"/>
          </p:nvPr>
        </p:nvSpPr>
        <p:spPr/>
        <p:txBody>
          <a:bodyPr/>
          <a:lstStyle/>
          <a:p>
            <a:fld id="{48F63A3B-78C7-47BE-AE5E-E10140E04643}" type="slidenum">
              <a:rPr lang="en-US" smtClean="0"/>
              <a:pPr/>
              <a:t>15</a:t>
            </a:fld>
            <a:endParaRPr lang="en-US" dirty="0"/>
          </a:p>
        </p:txBody>
      </p:sp>
      <p:pic>
        <p:nvPicPr>
          <p:cNvPr id="8" name="Picture 7">
            <a:extLst>
              <a:ext uri="{FF2B5EF4-FFF2-40B4-BE49-F238E27FC236}">
                <a16:creationId xmlns:a16="http://schemas.microsoft.com/office/drawing/2014/main" id="{49D548C8-3494-765E-4022-E4A122F83545}"/>
              </a:ext>
            </a:extLst>
          </p:cNvPr>
          <p:cNvPicPr>
            <a:picLocks noChangeAspect="1"/>
          </p:cNvPicPr>
          <p:nvPr/>
        </p:nvPicPr>
        <p:blipFill>
          <a:blip r:embed="rId2"/>
          <a:stretch>
            <a:fillRect/>
          </a:stretch>
        </p:blipFill>
        <p:spPr>
          <a:xfrm>
            <a:off x="46218" y="1048407"/>
            <a:ext cx="12099563" cy="5694441"/>
          </a:xfrm>
          <a:prstGeom prst="rect">
            <a:avLst/>
          </a:prstGeom>
          <a:ln>
            <a:solidFill>
              <a:schemeClr val="tx1"/>
            </a:solidFill>
          </a:ln>
          <a:effectLst>
            <a:innerShdw blurRad="114300">
              <a:prstClr val="black"/>
            </a:innerShdw>
          </a:effectLst>
        </p:spPr>
      </p:pic>
      <p:graphicFrame>
        <p:nvGraphicFramePr>
          <p:cNvPr id="3" name="Diagram 2">
            <a:extLst>
              <a:ext uri="{FF2B5EF4-FFF2-40B4-BE49-F238E27FC236}">
                <a16:creationId xmlns:a16="http://schemas.microsoft.com/office/drawing/2014/main" id="{5564D5A5-03E9-9DE0-517C-C62904E0A3E9}"/>
              </a:ext>
            </a:extLst>
          </p:cNvPr>
          <p:cNvGraphicFramePr/>
          <p:nvPr>
            <p:extLst>
              <p:ext uri="{D42A27DB-BD31-4B8C-83A1-F6EECF244321}">
                <p14:modId xmlns:p14="http://schemas.microsoft.com/office/powerpoint/2010/main" val="2813622332"/>
              </p:ext>
            </p:extLst>
          </p:nvPr>
        </p:nvGraphicFramePr>
        <p:xfrm>
          <a:off x="3732438" y="0"/>
          <a:ext cx="4750549" cy="918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150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9DAF7C-BA77-F86F-D2E6-9180B0B2873D}"/>
              </a:ext>
            </a:extLst>
          </p:cNvPr>
          <p:cNvSpPr>
            <a:spLocks noGrp="1"/>
          </p:cNvSpPr>
          <p:nvPr>
            <p:ph type="sldNum" sz="quarter" idx="12"/>
          </p:nvPr>
        </p:nvSpPr>
        <p:spPr/>
        <p:txBody>
          <a:bodyPr/>
          <a:lstStyle/>
          <a:p>
            <a:fld id="{48F63A3B-78C7-47BE-AE5E-E10140E04643}" type="slidenum">
              <a:rPr lang="en-US" smtClean="0"/>
              <a:pPr/>
              <a:t>16</a:t>
            </a:fld>
            <a:endParaRPr lang="en-US" dirty="0"/>
          </a:p>
        </p:txBody>
      </p:sp>
      <p:pic>
        <p:nvPicPr>
          <p:cNvPr id="5" name="Picture 4">
            <a:extLst>
              <a:ext uri="{FF2B5EF4-FFF2-40B4-BE49-F238E27FC236}">
                <a16:creationId xmlns:a16="http://schemas.microsoft.com/office/drawing/2014/main" id="{4F2D5BD1-642B-AFA8-0F96-C63157867423}"/>
              </a:ext>
            </a:extLst>
          </p:cNvPr>
          <p:cNvPicPr>
            <a:picLocks noChangeAspect="1"/>
          </p:cNvPicPr>
          <p:nvPr/>
        </p:nvPicPr>
        <p:blipFill>
          <a:blip r:embed="rId2"/>
          <a:stretch>
            <a:fillRect/>
          </a:stretch>
        </p:blipFill>
        <p:spPr>
          <a:xfrm>
            <a:off x="132202" y="801529"/>
            <a:ext cx="12059798" cy="5962828"/>
          </a:xfrm>
          <a:prstGeom prst="rect">
            <a:avLst/>
          </a:prstGeom>
          <a:solidFill>
            <a:srgbClr val="FFFFFF">
              <a:shade val="85000"/>
            </a:srgbClr>
          </a:solidFill>
          <a:ln w="88900" cap="sq">
            <a:solidFill>
              <a:schemeClr val="bg1"/>
            </a:solidFill>
            <a:miter lim="800000"/>
          </a:ln>
          <a:effectLst>
            <a:innerShdw blurRad="114300">
              <a:prstClr val="black"/>
            </a:inn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9D5F7605-4247-F412-D6D8-52D2DF7B91C6}"/>
              </a:ext>
            </a:extLst>
          </p:cNvPr>
          <p:cNvSpPr txBox="1"/>
          <p:nvPr/>
        </p:nvSpPr>
        <p:spPr>
          <a:xfrm>
            <a:off x="3988106" y="93643"/>
            <a:ext cx="4583017" cy="707886"/>
          </a:xfrm>
          <a:prstGeom prst="rect">
            <a:avLst/>
          </a:prstGeom>
          <a:noFill/>
        </p:spPr>
        <p:txBody>
          <a:bodyPr wrap="square" rtlCol="0">
            <a:spAutoFit/>
          </a:bodyPr>
          <a:lstStyle/>
          <a:p>
            <a:r>
              <a:rPr lang="en-US" sz="4000" spc="300" dirty="0"/>
              <a:t>CATEGORIES</a:t>
            </a:r>
          </a:p>
        </p:txBody>
      </p:sp>
    </p:spTree>
    <p:extLst>
      <p:ext uri="{BB962C8B-B14F-4D97-AF65-F5344CB8AC3E}">
        <p14:creationId xmlns:p14="http://schemas.microsoft.com/office/powerpoint/2010/main" val="3553057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0231FC-2826-75CC-51CB-F35BA7BADEB7}"/>
              </a:ext>
            </a:extLst>
          </p:cNvPr>
          <p:cNvSpPr>
            <a:spLocks noGrp="1"/>
          </p:cNvSpPr>
          <p:nvPr>
            <p:ph type="sldNum" sz="quarter" idx="12"/>
          </p:nvPr>
        </p:nvSpPr>
        <p:spPr/>
        <p:txBody>
          <a:bodyPr/>
          <a:lstStyle/>
          <a:p>
            <a:fld id="{48F63A3B-78C7-47BE-AE5E-E10140E04643}" type="slidenum">
              <a:rPr lang="en-US" smtClean="0"/>
              <a:pPr/>
              <a:t>17</a:t>
            </a:fld>
            <a:endParaRPr lang="en-US" dirty="0"/>
          </a:p>
        </p:txBody>
      </p:sp>
      <p:pic>
        <p:nvPicPr>
          <p:cNvPr id="4" name="Picture 3">
            <a:extLst>
              <a:ext uri="{FF2B5EF4-FFF2-40B4-BE49-F238E27FC236}">
                <a16:creationId xmlns:a16="http://schemas.microsoft.com/office/drawing/2014/main" id="{56F5257E-92D2-3AC2-358D-83A3DFE3D03A}"/>
              </a:ext>
            </a:extLst>
          </p:cNvPr>
          <p:cNvPicPr>
            <a:picLocks noChangeAspect="1"/>
          </p:cNvPicPr>
          <p:nvPr/>
        </p:nvPicPr>
        <p:blipFill>
          <a:blip r:embed="rId2"/>
          <a:stretch>
            <a:fillRect/>
          </a:stretch>
        </p:blipFill>
        <p:spPr>
          <a:xfrm>
            <a:off x="133324" y="903383"/>
            <a:ext cx="11930145" cy="5954617"/>
          </a:xfrm>
          <a:prstGeom prst="rect">
            <a:avLst/>
          </a:prstGeom>
          <a:ln>
            <a:solidFill>
              <a:schemeClr val="tx2"/>
            </a:solidFill>
          </a:ln>
          <a:effectLst>
            <a:innerShdw blurRad="114300">
              <a:prstClr val="black"/>
            </a:innerShdw>
          </a:effectLst>
        </p:spPr>
      </p:pic>
      <p:sp>
        <p:nvSpPr>
          <p:cNvPr id="5" name="TextBox 4">
            <a:extLst>
              <a:ext uri="{FF2B5EF4-FFF2-40B4-BE49-F238E27FC236}">
                <a16:creationId xmlns:a16="http://schemas.microsoft.com/office/drawing/2014/main" id="{E6FD91D9-BB8A-CC2D-A0A0-15C080786F0B}"/>
              </a:ext>
            </a:extLst>
          </p:cNvPr>
          <p:cNvSpPr txBox="1"/>
          <p:nvPr/>
        </p:nvSpPr>
        <p:spPr>
          <a:xfrm>
            <a:off x="2963537" y="55371"/>
            <a:ext cx="5662669" cy="707886"/>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rPr>
              <a:t>		ADD PRODUCT</a:t>
            </a:r>
          </a:p>
        </p:txBody>
      </p:sp>
    </p:spTree>
    <p:extLst>
      <p:ext uri="{BB962C8B-B14F-4D97-AF65-F5344CB8AC3E}">
        <p14:creationId xmlns:p14="http://schemas.microsoft.com/office/powerpoint/2010/main" val="116511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C2C1C4-0D76-3171-CEA4-6B9B781B85EF}"/>
              </a:ext>
            </a:extLst>
          </p:cNvPr>
          <p:cNvSpPr>
            <a:spLocks noGrp="1"/>
          </p:cNvSpPr>
          <p:nvPr>
            <p:ph type="sldNum" sz="quarter" idx="12"/>
          </p:nvPr>
        </p:nvSpPr>
        <p:spPr/>
        <p:txBody>
          <a:bodyPr/>
          <a:lstStyle/>
          <a:p>
            <a:fld id="{48F63A3B-78C7-47BE-AE5E-E10140E04643}" type="slidenum">
              <a:rPr lang="en-US" smtClean="0"/>
              <a:pPr/>
              <a:t>18</a:t>
            </a:fld>
            <a:endParaRPr lang="en-US" dirty="0"/>
          </a:p>
        </p:txBody>
      </p:sp>
      <p:pic>
        <p:nvPicPr>
          <p:cNvPr id="3" name="Picture 2">
            <a:extLst>
              <a:ext uri="{FF2B5EF4-FFF2-40B4-BE49-F238E27FC236}">
                <a16:creationId xmlns:a16="http://schemas.microsoft.com/office/drawing/2014/main" id="{9018F44B-1ED4-45DF-C11B-1BBC9E70BABE}"/>
              </a:ext>
            </a:extLst>
          </p:cNvPr>
          <p:cNvPicPr>
            <a:picLocks noChangeAspect="1"/>
          </p:cNvPicPr>
          <p:nvPr/>
        </p:nvPicPr>
        <p:blipFill>
          <a:blip r:embed="rId2"/>
          <a:stretch>
            <a:fillRect/>
          </a:stretch>
        </p:blipFill>
        <p:spPr>
          <a:xfrm>
            <a:off x="8966374" y="1032391"/>
            <a:ext cx="2347542" cy="2412181"/>
          </a:xfrm>
          <a:prstGeom prst="ellipse">
            <a:avLst/>
          </a:prstGeom>
          <a:ln>
            <a:noFill/>
          </a:ln>
          <a:effectLst>
            <a:softEdge rad="112500"/>
          </a:effectLst>
        </p:spPr>
      </p:pic>
      <p:pic>
        <p:nvPicPr>
          <p:cNvPr id="4" name="Picture 3">
            <a:extLst>
              <a:ext uri="{FF2B5EF4-FFF2-40B4-BE49-F238E27FC236}">
                <a16:creationId xmlns:a16="http://schemas.microsoft.com/office/drawing/2014/main" id="{FFB6A7A3-84A5-0727-6ADA-C23185269D33}"/>
              </a:ext>
            </a:extLst>
          </p:cNvPr>
          <p:cNvPicPr>
            <a:picLocks noChangeAspect="1"/>
          </p:cNvPicPr>
          <p:nvPr/>
        </p:nvPicPr>
        <p:blipFill>
          <a:blip r:embed="rId3"/>
          <a:stretch>
            <a:fillRect/>
          </a:stretch>
        </p:blipFill>
        <p:spPr>
          <a:xfrm>
            <a:off x="463009" y="1391959"/>
            <a:ext cx="2141380" cy="2174095"/>
          </a:xfrm>
          <a:prstGeom prst="ellipse">
            <a:avLst/>
          </a:prstGeom>
          <a:ln>
            <a:noFill/>
          </a:ln>
          <a:effectLst>
            <a:softEdge rad="112500"/>
          </a:effectLst>
        </p:spPr>
      </p:pic>
      <p:pic>
        <p:nvPicPr>
          <p:cNvPr id="11" name="Picture 10">
            <a:extLst>
              <a:ext uri="{FF2B5EF4-FFF2-40B4-BE49-F238E27FC236}">
                <a16:creationId xmlns:a16="http://schemas.microsoft.com/office/drawing/2014/main" id="{C0646824-588B-B29E-8EA6-6C48A3D53E2E}"/>
              </a:ext>
            </a:extLst>
          </p:cNvPr>
          <p:cNvPicPr>
            <a:picLocks noChangeAspect="1"/>
          </p:cNvPicPr>
          <p:nvPr/>
        </p:nvPicPr>
        <p:blipFill>
          <a:blip r:embed="rId4"/>
          <a:stretch>
            <a:fillRect/>
          </a:stretch>
        </p:blipFill>
        <p:spPr>
          <a:xfrm>
            <a:off x="2924475" y="1063072"/>
            <a:ext cx="2525050" cy="2502982"/>
          </a:xfrm>
          <a:prstGeom prst="ellipse">
            <a:avLst/>
          </a:prstGeom>
          <a:ln>
            <a:noFill/>
          </a:ln>
          <a:effectLst>
            <a:softEdge rad="112500"/>
          </a:effectLst>
        </p:spPr>
      </p:pic>
      <p:pic>
        <p:nvPicPr>
          <p:cNvPr id="5" name="Picture 4">
            <a:extLst>
              <a:ext uri="{FF2B5EF4-FFF2-40B4-BE49-F238E27FC236}">
                <a16:creationId xmlns:a16="http://schemas.microsoft.com/office/drawing/2014/main" id="{A0A31DDC-98BE-2FA3-4E75-DAEDEB35B07F}"/>
              </a:ext>
            </a:extLst>
          </p:cNvPr>
          <p:cNvPicPr>
            <a:picLocks noChangeAspect="1"/>
          </p:cNvPicPr>
          <p:nvPr/>
        </p:nvPicPr>
        <p:blipFill>
          <a:blip r:embed="rId5"/>
          <a:stretch>
            <a:fillRect/>
          </a:stretch>
        </p:blipFill>
        <p:spPr>
          <a:xfrm>
            <a:off x="6160930" y="1153873"/>
            <a:ext cx="2347542" cy="2412181"/>
          </a:xfrm>
          <a:prstGeom prst="ellipse">
            <a:avLst/>
          </a:prstGeom>
          <a:ln>
            <a:noFill/>
          </a:ln>
          <a:effectLst>
            <a:softEdge rad="112500"/>
          </a:effectLst>
        </p:spPr>
      </p:pic>
      <p:sp>
        <p:nvSpPr>
          <p:cNvPr id="7" name="TextBox 6">
            <a:extLst>
              <a:ext uri="{FF2B5EF4-FFF2-40B4-BE49-F238E27FC236}">
                <a16:creationId xmlns:a16="http://schemas.microsoft.com/office/drawing/2014/main" id="{3E49BAC7-3094-11FC-B5B4-1A5F2208D803}"/>
              </a:ext>
            </a:extLst>
          </p:cNvPr>
          <p:cNvSpPr txBox="1"/>
          <p:nvPr/>
        </p:nvSpPr>
        <p:spPr>
          <a:xfrm>
            <a:off x="2195916" y="194729"/>
            <a:ext cx="7169369" cy="769441"/>
          </a:xfrm>
          <a:prstGeom prst="rect">
            <a:avLst/>
          </a:prstGeom>
          <a:noFill/>
        </p:spPr>
        <p:txBody>
          <a:bodyPr wrap="square">
            <a:spAutoFit/>
          </a:bodyPr>
          <a:lstStyle/>
          <a:p>
            <a:r>
              <a:rPr lang="en-US" sz="4400" b="1" u="sng" dirty="0">
                <a:effectLst>
                  <a:outerShdw blurRad="38100" dist="38100" dir="2700000" algn="tl">
                    <a:srgbClr val="000000">
                      <a:alpha val="43137"/>
                    </a:srgbClr>
                  </a:outerShdw>
                </a:effectLst>
              </a:rPr>
              <a:t>OUR TEAM MEMBERS</a:t>
            </a:r>
          </a:p>
        </p:txBody>
      </p:sp>
      <p:sp>
        <p:nvSpPr>
          <p:cNvPr id="8" name="TextBox 7">
            <a:extLst>
              <a:ext uri="{FF2B5EF4-FFF2-40B4-BE49-F238E27FC236}">
                <a16:creationId xmlns:a16="http://schemas.microsoft.com/office/drawing/2014/main" id="{0FC81FFC-CD8E-DC98-A6AD-7D4E45C190C0}"/>
              </a:ext>
            </a:extLst>
          </p:cNvPr>
          <p:cNvSpPr txBox="1"/>
          <p:nvPr/>
        </p:nvSpPr>
        <p:spPr>
          <a:xfrm>
            <a:off x="0" y="3670677"/>
            <a:ext cx="2561920" cy="646331"/>
          </a:xfrm>
          <a:prstGeom prst="rect">
            <a:avLst/>
          </a:prstGeom>
          <a:noFill/>
        </p:spPr>
        <p:txBody>
          <a:bodyPr wrap="none" rtlCol="0">
            <a:spAutoFit/>
          </a:bodyPr>
          <a:lstStyle/>
          <a:p>
            <a:r>
              <a:rPr lang="en-US" dirty="0"/>
              <a:t>Shahriar Rahman Shakil</a:t>
            </a:r>
          </a:p>
          <a:p>
            <a:r>
              <a:rPr lang="en-US" dirty="0"/>
              <a:t>ID:1280737</a:t>
            </a:r>
          </a:p>
        </p:txBody>
      </p:sp>
      <p:sp>
        <p:nvSpPr>
          <p:cNvPr id="9" name="TextBox 8">
            <a:extLst>
              <a:ext uri="{FF2B5EF4-FFF2-40B4-BE49-F238E27FC236}">
                <a16:creationId xmlns:a16="http://schemas.microsoft.com/office/drawing/2014/main" id="{1C3F2B66-891C-230B-2DF9-8B7AB9B2BA04}"/>
              </a:ext>
            </a:extLst>
          </p:cNvPr>
          <p:cNvSpPr txBox="1"/>
          <p:nvPr/>
        </p:nvSpPr>
        <p:spPr>
          <a:xfrm>
            <a:off x="3079966" y="3566053"/>
            <a:ext cx="2214068" cy="646331"/>
          </a:xfrm>
          <a:prstGeom prst="rect">
            <a:avLst/>
          </a:prstGeom>
          <a:noFill/>
        </p:spPr>
        <p:txBody>
          <a:bodyPr wrap="none" rtlCol="0">
            <a:spAutoFit/>
          </a:bodyPr>
          <a:lstStyle/>
          <a:p>
            <a:r>
              <a:rPr lang="en-US" dirty="0"/>
              <a:t>Abdullah Al-Mamun</a:t>
            </a:r>
          </a:p>
          <a:p>
            <a:r>
              <a:rPr lang="en-US" dirty="0"/>
              <a:t>ID:1280023</a:t>
            </a:r>
          </a:p>
        </p:txBody>
      </p:sp>
      <p:sp>
        <p:nvSpPr>
          <p:cNvPr id="10" name="TextBox 9">
            <a:extLst>
              <a:ext uri="{FF2B5EF4-FFF2-40B4-BE49-F238E27FC236}">
                <a16:creationId xmlns:a16="http://schemas.microsoft.com/office/drawing/2014/main" id="{A965EC29-B989-54DF-AA72-9D31077C0FB4}"/>
              </a:ext>
            </a:extLst>
          </p:cNvPr>
          <p:cNvSpPr txBox="1"/>
          <p:nvPr/>
        </p:nvSpPr>
        <p:spPr>
          <a:xfrm>
            <a:off x="6616607" y="3696122"/>
            <a:ext cx="1891865" cy="646331"/>
          </a:xfrm>
          <a:prstGeom prst="rect">
            <a:avLst/>
          </a:prstGeom>
          <a:noFill/>
        </p:spPr>
        <p:txBody>
          <a:bodyPr wrap="none" rtlCol="0">
            <a:spAutoFit/>
          </a:bodyPr>
          <a:lstStyle/>
          <a:p>
            <a:r>
              <a:rPr lang="en-US" dirty="0" err="1"/>
              <a:t>Fima</a:t>
            </a:r>
            <a:r>
              <a:rPr lang="en-US" dirty="0"/>
              <a:t> Akter Suma</a:t>
            </a:r>
          </a:p>
          <a:p>
            <a:r>
              <a:rPr lang="en-US" dirty="0"/>
              <a:t>ID:1279917</a:t>
            </a:r>
          </a:p>
        </p:txBody>
      </p:sp>
      <p:sp>
        <p:nvSpPr>
          <p:cNvPr id="12" name="TextBox 11">
            <a:extLst>
              <a:ext uri="{FF2B5EF4-FFF2-40B4-BE49-F238E27FC236}">
                <a16:creationId xmlns:a16="http://schemas.microsoft.com/office/drawing/2014/main" id="{D8E3E9B4-293D-84DF-DC0E-EBCC0293B821}"/>
              </a:ext>
            </a:extLst>
          </p:cNvPr>
          <p:cNvSpPr txBox="1"/>
          <p:nvPr/>
        </p:nvSpPr>
        <p:spPr>
          <a:xfrm>
            <a:off x="9365285" y="3670676"/>
            <a:ext cx="1754263" cy="646331"/>
          </a:xfrm>
          <a:prstGeom prst="rect">
            <a:avLst/>
          </a:prstGeom>
          <a:noFill/>
        </p:spPr>
        <p:txBody>
          <a:bodyPr wrap="none" rtlCol="0">
            <a:spAutoFit/>
          </a:bodyPr>
          <a:lstStyle/>
          <a:p>
            <a:r>
              <a:rPr lang="en-US" dirty="0"/>
              <a:t>Rafia Khan </a:t>
            </a:r>
            <a:r>
              <a:rPr lang="en-US" dirty="0" err="1"/>
              <a:t>Tuly</a:t>
            </a:r>
            <a:endParaRPr lang="en-US" dirty="0"/>
          </a:p>
          <a:p>
            <a:r>
              <a:rPr lang="en-US" dirty="0"/>
              <a:t>ID:1281130</a:t>
            </a:r>
          </a:p>
        </p:txBody>
      </p:sp>
    </p:spTree>
    <p:extLst>
      <p:ext uri="{BB962C8B-B14F-4D97-AF65-F5344CB8AC3E}">
        <p14:creationId xmlns:p14="http://schemas.microsoft.com/office/powerpoint/2010/main" val="2228092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891862" y="331076"/>
            <a:ext cx="5407572" cy="2585545"/>
          </a:xfrm>
        </p:spPr>
        <p:txBody>
          <a:bodyPr/>
          <a:lstStyle/>
          <a:p>
            <a:r>
              <a:rPr lang="en-US" dirty="0"/>
              <a:t>Thank you </a:t>
            </a:r>
            <a:br>
              <a:rPr lang="en-US" dirty="0"/>
            </a:br>
            <a:endParaRPr lang="en-US" dirty="0"/>
          </a:p>
        </p:txBody>
      </p:sp>
      <p:sp>
        <p:nvSpPr>
          <p:cNvPr id="6" name="Subtitle 4">
            <a:extLst>
              <a:ext uri="{FF2B5EF4-FFF2-40B4-BE49-F238E27FC236}">
                <a16:creationId xmlns:a16="http://schemas.microsoft.com/office/drawing/2014/main" id="{F735AD2A-0356-B334-F1BB-86CDE78C200C}"/>
              </a:ext>
            </a:extLst>
          </p:cNvPr>
          <p:cNvSpPr>
            <a:spLocks noGrp="1"/>
          </p:cNvSpPr>
          <p:nvPr>
            <p:ph type="subTitle" idx="1"/>
          </p:nvPr>
        </p:nvSpPr>
        <p:spPr>
          <a:xfrm>
            <a:off x="2648607" y="1623848"/>
            <a:ext cx="5715000" cy="2234642"/>
          </a:xfrm>
        </p:spPr>
        <p:txBody>
          <a:bodyPr anchor="ctr"/>
          <a:lstStyle/>
          <a:p>
            <a:endParaRPr lang="en-US" dirty="0"/>
          </a:p>
          <a:p>
            <a:r>
              <a:rPr lang="en-US" sz="3200" b="1" dirty="0"/>
              <a:t>STAYING WITH US</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287B0BBD-CC89-712A-D3DB-34DB02D99EED}"/>
              </a:ext>
            </a:extLst>
          </p:cNvPr>
          <p:cNvGraphicFramePr/>
          <p:nvPr>
            <p:extLst>
              <p:ext uri="{D42A27DB-BD31-4B8C-83A1-F6EECF244321}">
                <p14:modId xmlns:p14="http://schemas.microsoft.com/office/powerpoint/2010/main" val="1290833437"/>
              </p:ext>
            </p:extLst>
          </p:nvPr>
        </p:nvGraphicFramePr>
        <p:xfrm>
          <a:off x="6048703" y="3914273"/>
          <a:ext cx="6384758" cy="2495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E84BE37-AA85-0F7D-0274-C29C5907DBE1}"/>
              </a:ext>
            </a:extLst>
          </p:cNvPr>
          <p:cNvSpPr txBox="1"/>
          <p:nvPr/>
        </p:nvSpPr>
        <p:spPr>
          <a:xfrm>
            <a:off x="564616" y="462162"/>
            <a:ext cx="4624329" cy="2677656"/>
          </a:xfrm>
          <a:prstGeom prst="rect">
            <a:avLst/>
          </a:prstGeom>
          <a:noFill/>
        </p:spPr>
        <p:txBody>
          <a:bodyPr wrap="square">
            <a:spAutoFit/>
          </a:bodyPr>
          <a:lstStyle/>
          <a:p>
            <a:pPr lvl="0"/>
            <a:r>
              <a:rPr lang="en-US" sz="2800" b="1" i="1" baseline="0" dirty="0">
                <a:solidFill>
                  <a:schemeClr val="accent6">
                    <a:lumMod val="50000"/>
                  </a:schemeClr>
                </a:solidFill>
              </a:rPr>
              <a:t>CONSULTANT</a:t>
            </a:r>
          </a:p>
          <a:p>
            <a:pPr lvl="0"/>
            <a:br>
              <a:rPr lang="en-US" sz="2800" b="1" baseline="0" dirty="0">
                <a:solidFill>
                  <a:schemeClr val="accent6">
                    <a:lumMod val="50000"/>
                  </a:schemeClr>
                </a:solidFill>
              </a:rPr>
            </a:br>
            <a:r>
              <a:rPr lang="en-US" sz="2800" b="1" i="1" baseline="0" dirty="0">
                <a:solidFill>
                  <a:schemeClr val="accent6">
                    <a:lumMod val="50000"/>
                  </a:schemeClr>
                </a:solidFill>
              </a:rPr>
              <a:t>Md. </a:t>
            </a:r>
            <a:r>
              <a:rPr lang="en-US" sz="2800" b="1" i="1" baseline="0" dirty="0" err="1">
                <a:solidFill>
                  <a:schemeClr val="accent6">
                    <a:lumMod val="50000"/>
                  </a:schemeClr>
                </a:solidFill>
              </a:rPr>
              <a:t>Moshaidul</a:t>
            </a:r>
            <a:r>
              <a:rPr lang="en-US" sz="2800" b="1" i="1" baseline="0" dirty="0">
                <a:solidFill>
                  <a:schemeClr val="accent6">
                    <a:lumMod val="50000"/>
                  </a:schemeClr>
                </a:solidFill>
              </a:rPr>
              <a:t> Islam</a:t>
            </a:r>
            <a:br>
              <a:rPr lang="en-US" sz="2800" b="1" i="1" baseline="0" dirty="0">
                <a:solidFill>
                  <a:schemeClr val="accent6">
                    <a:lumMod val="50000"/>
                  </a:schemeClr>
                </a:solidFill>
              </a:rPr>
            </a:br>
            <a:r>
              <a:rPr lang="en-US" sz="2800" b="1" i="1" baseline="0" dirty="0" err="1">
                <a:solidFill>
                  <a:schemeClr val="accent6">
                    <a:lumMod val="50000"/>
                  </a:schemeClr>
                </a:solidFill>
              </a:rPr>
              <a:t>wdpf.idb-bisew</a:t>
            </a:r>
            <a:r>
              <a:rPr lang="en-US" sz="2800" b="1" i="1" baseline="0" dirty="0">
                <a:solidFill>
                  <a:schemeClr val="accent6">
                    <a:lumMod val="50000"/>
                  </a:schemeClr>
                </a:solidFill>
              </a:rPr>
              <a:t> it scholarship</a:t>
            </a:r>
            <a:br>
              <a:rPr lang="en-US" sz="2800" b="1" i="1" baseline="0" dirty="0">
                <a:solidFill>
                  <a:schemeClr val="accent6">
                    <a:lumMod val="50000"/>
                  </a:schemeClr>
                </a:solidFill>
              </a:rPr>
            </a:br>
            <a:r>
              <a:rPr lang="en-US" sz="2800" b="1" i="1" baseline="0" dirty="0">
                <a:solidFill>
                  <a:schemeClr val="accent6">
                    <a:lumMod val="50000"/>
                  </a:schemeClr>
                </a:solidFill>
              </a:rPr>
              <a:t>Email: moshaidul@gmail.com</a:t>
            </a:r>
            <a:endParaRPr lang="en-US" sz="2800" b="1" i="1" dirty="0">
              <a:solidFill>
                <a:schemeClr val="accent6">
                  <a:lumMod val="50000"/>
                </a:schemeClr>
              </a:solidFill>
            </a:endParaRPr>
          </a:p>
        </p:txBody>
      </p:sp>
      <p:pic>
        <p:nvPicPr>
          <p:cNvPr id="3" name="Picture 2">
            <a:extLst>
              <a:ext uri="{FF2B5EF4-FFF2-40B4-BE49-F238E27FC236}">
                <a16:creationId xmlns:a16="http://schemas.microsoft.com/office/drawing/2014/main" id="{91BC5AA3-D1AE-C6EE-743D-B5A99D9A0303}"/>
              </a:ext>
            </a:extLst>
          </p:cNvPr>
          <p:cNvPicPr>
            <a:picLocks noChangeAspect="1"/>
          </p:cNvPicPr>
          <p:nvPr/>
        </p:nvPicPr>
        <p:blipFill>
          <a:blip r:embed="rId7"/>
          <a:stretch>
            <a:fillRect/>
          </a:stretch>
        </p:blipFill>
        <p:spPr>
          <a:xfrm>
            <a:off x="3499945" y="4144978"/>
            <a:ext cx="2264322" cy="2264322"/>
          </a:xfrm>
          <a:prstGeom prst="ellipse">
            <a:avLst/>
          </a:prstGeom>
          <a:ln>
            <a:noFill/>
          </a:ln>
          <a:effectLst>
            <a:softEdge rad="112500"/>
          </a:effectLst>
        </p:spPr>
      </p:pic>
      <p:pic>
        <p:nvPicPr>
          <p:cNvPr id="5" name="Picture 4">
            <a:extLst>
              <a:ext uri="{FF2B5EF4-FFF2-40B4-BE49-F238E27FC236}">
                <a16:creationId xmlns:a16="http://schemas.microsoft.com/office/drawing/2014/main" id="{26E52E22-2A81-62A7-A007-F5A60A74D885}"/>
              </a:ext>
            </a:extLst>
          </p:cNvPr>
          <p:cNvPicPr>
            <a:picLocks noChangeAspect="1"/>
          </p:cNvPicPr>
          <p:nvPr/>
        </p:nvPicPr>
        <p:blipFill>
          <a:blip r:embed="rId8"/>
          <a:stretch>
            <a:fillRect/>
          </a:stretch>
        </p:blipFill>
        <p:spPr>
          <a:xfrm>
            <a:off x="5433848" y="657914"/>
            <a:ext cx="2266950" cy="2085975"/>
          </a:xfrm>
          <a:prstGeom prst="rect">
            <a:avLst/>
          </a:prstGeom>
        </p:spPr>
      </p:pic>
    </p:spTree>
    <p:extLst>
      <p:ext uri="{BB962C8B-B14F-4D97-AF65-F5344CB8AC3E}">
        <p14:creationId xmlns:p14="http://schemas.microsoft.com/office/powerpoint/2010/main" val="241097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357E3-93CC-3B2C-DAEC-FC3356BB0BAF}"/>
              </a:ext>
            </a:extLst>
          </p:cNvPr>
          <p:cNvSpPr>
            <a:spLocks noGrp="1"/>
          </p:cNvSpPr>
          <p:nvPr>
            <p:ph type="title"/>
          </p:nvPr>
        </p:nvSpPr>
        <p:spPr>
          <a:xfrm>
            <a:off x="758952" y="132202"/>
            <a:ext cx="10456219" cy="1123721"/>
          </a:xfrm>
        </p:spPr>
        <p:txBody>
          <a:bodyPr anchor="t"/>
          <a:lstStyle/>
          <a:p>
            <a:r>
              <a:rPr lang="en-US" spc="600" dirty="0">
                <a:solidFill>
                  <a:schemeClr val="tx1"/>
                </a:solidFill>
              </a:rPr>
              <a:t>Index</a:t>
            </a:r>
          </a:p>
        </p:txBody>
      </p:sp>
      <p:sp>
        <p:nvSpPr>
          <p:cNvPr id="3" name="Slide Number Placeholder 2">
            <a:extLst>
              <a:ext uri="{FF2B5EF4-FFF2-40B4-BE49-F238E27FC236}">
                <a16:creationId xmlns:a16="http://schemas.microsoft.com/office/drawing/2014/main" id="{DD6FC205-29EA-199B-9923-AE42E20504DB}"/>
              </a:ext>
            </a:extLst>
          </p:cNvPr>
          <p:cNvSpPr>
            <a:spLocks noGrp="1"/>
          </p:cNvSpPr>
          <p:nvPr>
            <p:ph type="sldNum" sz="quarter" idx="12"/>
          </p:nvPr>
        </p:nvSpPr>
        <p:spPr/>
        <p:txBody>
          <a:bodyPr/>
          <a:lstStyle/>
          <a:p>
            <a:fld id="{48F63A3B-78C7-47BE-AE5E-E10140E04643}" type="slidenum">
              <a:rPr lang="en-US" smtClean="0"/>
              <a:pPr/>
              <a:t>3</a:t>
            </a:fld>
            <a:endParaRPr lang="en-US" dirty="0"/>
          </a:p>
        </p:txBody>
      </p:sp>
      <p:graphicFrame>
        <p:nvGraphicFramePr>
          <p:cNvPr id="4" name="Table 3">
            <a:extLst>
              <a:ext uri="{FF2B5EF4-FFF2-40B4-BE49-F238E27FC236}">
                <a16:creationId xmlns:a16="http://schemas.microsoft.com/office/drawing/2014/main" id="{55CFB504-503F-829D-F688-17C0B7D0DA38}"/>
              </a:ext>
            </a:extLst>
          </p:cNvPr>
          <p:cNvGraphicFramePr>
            <a:graphicFrameLocks noGrp="1"/>
          </p:cNvGraphicFramePr>
          <p:nvPr>
            <p:extLst>
              <p:ext uri="{D42A27DB-BD31-4B8C-83A1-F6EECF244321}">
                <p14:modId xmlns:p14="http://schemas.microsoft.com/office/powerpoint/2010/main" val="239107736"/>
              </p:ext>
            </p:extLst>
          </p:nvPr>
        </p:nvGraphicFramePr>
        <p:xfrm>
          <a:off x="567559" y="758377"/>
          <a:ext cx="10889376" cy="5341246"/>
        </p:xfrm>
        <a:graphic>
          <a:graphicData uri="http://schemas.openxmlformats.org/drawingml/2006/table">
            <a:tbl>
              <a:tblPr firstRow="1" bandRow="1">
                <a:tableStyleId>{5940675A-B579-460E-94D1-54222C63F5DA}</a:tableStyleId>
              </a:tblPr>
              <a:tblGrid>
                <a:gridCol w="1166648">
                  <a:extLst>
                    <a:ext uri="{9D8B030D-6E8A-4147-A177-3AD203B41FA5}">
                      <a16:colId xmlns:a16="http://schemas.microsoft.com/office/drawing/2014/main" val="925017095"/>
                    </a:ext>
                  </a:extLst>
                </a:gridCol>
                <a:gridCol w="8090364">
                  <a:extLst>
                    <a:ext uri="{9D8B030D-6E8A-4147-A177-3AD203B41FA5}">
                      <a16:colId xmlns:a16="http://schemas.microsoft.com/office/drawing/2014/main" val="4241840578"/>
                    </a:ext>
                  </a:extLst>
                </a:gridCol>
                <a:gridCol w="1632364">
                  <a:extLst>
                    <a:ext uri="{9D8B030D-6E8A-4147-A177-3AD203B41FA5}">
                      <a16:colId xmlns:a16="http://schemas.microsoft.com/office/drawing/2014/main" val="865334488"/>
                    </a:ext>
                  </a:extLst>
                </a:gridCol>
              </a:tblGrid>
              <a:tr h="657949">
                <a:tc>
                  <a:txBody>
                    <a:bodyPr/>
                    <a:lstStyle/>
                    <a:p>
                      <a:pPr algn="ctr"/>
                      <a:r>
                        <a:rPr lang="en-US" dirty="0"/>
                        <a:t>1</a:t>
                      </a:r>
                    </a:p>
                  </a:txBody>
                  <a:tcPr/>
                </a:tc>
                <a:tc>
                  <a:txBody>
                    <a:bodyPr/>
                    <a:lstStyle/>
                    <a:p>
                      <a:r>
                        <a:rPr lang="en-US" dirty="0"/>
                        <a:t>Project Overview</a:t>
                      </a:r>
                    </a:p>
                  </a:txBody>
                  <a:tcPr/>
                </a:tc>
                <a:tc>
                  <a:txBody>
                    <a:bodyPr/>
                    <a:lstStyle/>
                    <a:p>
                      <a:pPr algn="ctr"/>
                      <a:r>
                        <a:rPr lang="en-US" dirty="0"/>
                        <a:t>01</a:t>
                      </a:r>
                    </a:p>
                  </a:txBody>
                  <a:tcPr/>
                </a:tc>
                <a:extLst>
                  <a:ext uri="{0D108BD9-81ED-4DB2-BD59-A6C34878D82A}">
                    <a16:rowId xmlns:a16="http://schemas.microsoft.com/office/drawing/2014/main" val="1661872547"/>
                  </a:ext>
                </a:extLst>
              </a:tr>
              <a:tr h="657949">
                <a:tc>
                  <a:txBody>
                    <a:bodyPr/>
                    <a:lstStyle/>
                    <a:p>
                      <a:pPr algn="ctr"/>
                      <a:r>
                        <a:rPr lang="en-US" dirty="0"/>
                        <a:t> 2</a:t>
                      </a:r>
                    </a:p>
                  </a:txBody>
                  <a:tcPr/>
                </a:tc>
                <a:tc>
                  <a:txBody>
                    <a:bodyPr/>
                    <a:lstStyle/>
                    <a:p>
                      <a:r>
                        <a:rPr lang="en-US" dirty="0"/>
                        <a:t>Management</a:t>
                      </a:r>
                    </a:p>
                  </a:txBody>
                  <a:tcPr/>
                </a:tc>
                <a:tc>
                  <a:txBody>
                    <a:bodyPr/>
                    <a:lstStyle/>
                    <a:p>
                      <a:pPr algn="ctr"/>
                      <a:r>
                        <a:rPr lang="en-US" dirty="0"/>
                        <a:t>02</a:t>
                      </a:r>
                    </a:p>
                  </a:txBody>
                  <a:tcPr/>
                </a:tc>
                <a:extLst>
                  <a:ext uri="{0D108BD9-81ED-4DB2-BD59-A6C34878D82A}">
                    <a16:rowId xmlns:a16="http://schemas.microsoft.com/office/drawing/2014/main" val="3240101386"/>
                  </a:ext>
                </a:extLst>
              </a:tr>
              <a:tr h="657949">
                <a:tc>
                  <a:txBody>
                    <a:bodyPr/>
                    <a:lstStyle/>
                    <a:p>
                      <a:pPr algn="ctr"/>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u="none" dirty="0">
                          <a:solidFill>
                            <a:schemeClr val="tx1"/>
                          </a:solidFill>
                          <a:effectLst/>
                          <a:latin typeface="Sabon Next LT (Body)"/>
                        </a:rPr>
                        <a:t>List of details</a:t>
                      </a:r>
                    </a:p>
                    <a:p>
                      <a:endParaRPr lang="en-US" dirty="0"/>
                    </a:p>
                  </a:txBody>
                  <a:tcPr/>
                </a:tc>
                <a:tc>
                  <a:txBody>
                    <a:bodyPr/>
                    <a:lstStyle/>
                    <a:p>
                      <a:pPr algn="ctr"/>
                      <a:r>
                        <a:rPr lang="en-US" dirty="0"/>
                        <a:t>03</a:t>
                      </a:r>
                    </a:p>
                  </a:txBody>
                  <a:tcPr/>
                </a:tc>
                <a:extLst>
                  <a:ext uri="{0D108BD9-81ED-4DB2-BD59-A6C34878D82A}">
                    <a16:rowId xmlns:a16="http://schemas.microsoft.com/office/drawing/2014/main" val="101065685"/>
                  </a:ext>
                </a:extLst>
              </a:tr>
              <a:tr h="735603">
                <a:tc>
                  <a:txBody>
                    <a:bodyPr/>
                    <a:lstStyle/>
                    <a:p>
                      <a:pPr algn="ctr"/>
                      <a:r>
                        <a:rPr lang="en-US" dirty="0"/>
                        <a:t>4</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b="0" i="0" dirty="0">
                          <a:solidFill>
                            <a:schemeClr val="tx1"/>
                          </a:solidFill>
                          <a:effectLst/>
                        </a:rPr>
                        <a:t>System  configuration</a:t>
                      </a:r>
                    </a:p>
                    <a:p>
                      <a:pPr algn="just"/>
                      <a:endParaRPr lang="en-US" sz="1800" b="0" u="none" dirty="0">
                        <a:solidFill>
                          <a:schemeClr val="tx1"/>
                        </a:solidFill>
                        <a:effectLst/>
                        <a:latin typeface="Sabon Next LT (Body)"/>
                      </a:endParaRPr>
                    </a:p>
                  </a:txBody>
                  <a:tcPr/>
                </a:tc>
                <a:tc>
                  <a:txBody>
                    <a:bodyPr/>
                    <a:lstStyle/>
                    <a:p>
                      <a:pPr algn="ctr"/>
                      <a:r>
                        <a:rPr lang="en-US" dirty="0"/>
                        <a:t>04</a:t>
                      </a:r>
                    </a:p>
                  </a:txBody>
                  <a:tcPr/>
                </a:tc>
                <a:extLst>
                  <a:ext uri="{0D108BD9-81ED-4DB2-BD59-A6C34878D82A}">
                    <a16:rowId xmlns:a16="http://schemas.microsoft.com/office/drawing/2014/main" val="541619731"/>
                  </a:ext>
                </a:extLst>
              </a:tr>
              <a:tr h="657949">
                <a:tc>
                  <a:txBody>
                    <a:bodyPr/>
                    <a:lstStyle/>
                    <a:p>
                      <a:pPr algn="ctr"/>
                      <a:r>
                        <a:rPr lang="en-US"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Retail Management</a:t>
                      </a:r>
                      <a:r>
                        <a:rPr lang="en-US" baseline="0" dirty="0"/>
                        <a:t> Challenges</a:t>
                      </a:r>
                      <a:endParaRPr lang="en-US" dirty="0"/>
                    </a:p>
                    <a:p>
                      <a:pPr lvl="0">
                        <a:lnSpc>
                          <a:spcPct val="100000"/>
                        </a:lnSpc>
                      </a:pPr>
                      <a:endParaRPr lang="en-US" sz="1800" b="0" i="0" dirty="0">
                        <a:solidFill>
                          <a:schemeClr val="tx1"/>
                        </a:solidFill>
                        <a:effectLst/>
                      </a:endParaRPr>
                    </a:p>
                  </a:txBody>
                  <a:tcPr/>
                </a:tc>
                <a:tc>
                  <a:txBody>
                    <a:bodyPr/>
                    <a:lstStyle/>
                    <a:p>
                      <a:pPr algn="ctr"/>
                      <a:r>
                        <a:rPr lang="en-US" dirty="0"/>
                        <a:t>05</a:t>
                      </a:r>
                    </a:p>
                  </a:txBody>
                  <a:tcPr/>
                </a:tc>
                <a:extLst>
                  <a:ext uri="{0D108BD9-81ED-4DB2-BD59-A6C34878D82A}">
                    <a16:rowId xmlns:a16="http://schemas.microsoft.com/office/drawing/2014/main" val="3404473470"/>
                  </a:ext>
                </a:extLst>
              </a:tr>
              <a:tr h="657949">
                <a:tc>
                  <a:txBody>
                    <a:bodyPr/>
                    <a:lstStyle/>
                    <a:p>
                      <a:pPr algn="ctr"/>
                      <a:r>
                        <a:rPr lang="en-US" dirty="0"/>
                        <a:t>6</a:t>
                      </a:r>
                    </a:p>
                  </a:txBody>
                  <a:tcPr/>
                </a:tc>
                <a:tc>
                  <a:txBody>
                    <a:bodyPr/>
                    <a:lstStyle/>
                    <a:p>
                      <a:r>
                        <a:rPr lang="en-US" dirty="0"/>
                        <a:t>ERD</a:t>
                      </a:r>
                    </a:p>
                  </a:txBody>
                  <a:tcPr/>
                </a:tc>
                <a:tc>
                  <a:txBody>
                    <a:bodyPr/>
                    <a:lstStyle/>
                    <a:p>
                      <a:pPr algn="ctr"/>
                      <a:r>
                        <a:rPr lang="en-US" dirty="0"/>
                        <a:t>06</a:t>
                      </a:r>
                    </a:p>
                  </a:txBody>
                  <a:tcPr/>
                </a:tc>
                <a:extLst>
                  <a:ext uri="{0D108BD9-81ED-4DB2-BD59-A6C34878D82A}">
                    <a16:rowId xmlns:a16="http://schemas.microsoft.com/office/drawing/2014/main" val="3602500425"/>
                  </a:ext>
                </a:extLst>
              </a:tr>
              <a:tr h="657949">
                <a:tc>
                  <a:txBody>
                    <a:bodyPr/>
                    <a:lstStyle/>
                    <a:p>
                      <a:pPr algn="ctr"/>
                      <a:r>
                        <a:rPr lang="en-US" dirty="0"/>
                        <a:t>7</a:t>
                      </a:r>
                    </a:p>
                  </a:txBody>
                  <a:tcPr/>
                </a:tc>
                <a:tc>
                  <a:txBody>
                    <a:bodyPr/>
                    <a:lstStyle/>
                    <a:p>
                      <a:r>
                        <a:rPr lang="en-US" dirty="0"/>
                        <a:t>Table</a:t>
                      </a:r>
                    </a:p>
                  </a:txBody>
                  <a:tcPr/>
                </a:tc>
                <a:tc>
                  <a:txBody>
                    <a:bodyPr/>
                    <a:lstStyle/>
                    <a:p>
                      <a:pPr algn="ctr"/>
                      <a:r>
                        <a:rPr lang="en-US" dirty="0"/>
                        <a:t>07</a:t>
                      </a:r>
                    </a:p>
                  </a:txBody>
                  <a:tcPr/>
                </a:tc>
                <a:extLst>
                  <a:ext uri="{0D108BD9-81ED-4DB2-BD59-A6C34878D82A}">
                    <a16:rowId xmlns:a16="http://schemas.microsoft.com/office/drawing/2014/main" val="3913366339"/>
                  </a:ext>
                </a:extLst>
              </a:tr>
              <a:tr h="657949">
                <a:tc>
                  <a:txBody>
                    <a:bodyPr/>
                    <a:lstStyle/>
                    <a:p>
                      <a:pPr algn="ctr"/>
                      <a:r>
                        <a:rPr lang="en-US" dirty="0"/>
                        <a:t>8</a:t>
                      </a:r>
                    </a:p>
                  </a:txBody>
                  <a:tcPr/>
                </a:tc>
                <a:tc>
                  <a:txBody>
                    <a:bodyPr/>
                    <a:lstStyle/>
                    <a:p>
                      <a:pPr algn="l"/>
                      <a:r>
                        <a:rPr lang="en-US" dirty="0"/>
                        <a:t> login Pannel</a:t>
                      </a:r>
                    </a:p>
                  </a:txBody>
                  <a:tcPr/>
                </a:tc>
                <a:tc>
                  <a:txBody>
                    <a:bodyPr/>
                    <a:lstStyle/>
                    <a:p>
                      <a:pPr algn="ctr"/>
                      <a:r>
                        <a:rPr lang="en-US" dirty="0"/>
                        <a:t>08</a:t>
                      </a:r>
                    </a:p>
                  </a:txBody>
                  <a:tcPr/>
                </a:tc>
                <a:extLst>
                  <a:ext uri="{0D108BD9-81ED-4DB2-BD59-A6C34878D82A}">
                    <a16:rowId xmlns:a16="http://schemas.microsoft.com/office/drawing/2014/main" val="4260302534"/>
                  </a:ext>
                </a:extLst>
              </a:tr>
            </a:tbl>
          </a:graphicData>
        </a:graphic>
      </p:graphicFrame>
    </p:spTree>
    <p:extLst>
      <p:ext uri="{BB962C8B-B14F-4D97-AF65-F5344CB8AC3E}">
        <p14:creationId xmlns:p14="http://schemas.microsoft.com/office/powerpoint/2010/main" val="1377187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EE1F-BA42-F9EB-3301-FFEDACC79B48}"/>
              </a:ext>
            </a:extLst>
          </p:cNvPr>
          <p:cNvSpPr>
            <a:spLocks noGrp="1"/>
          </p:cNvSpPr>
          <p:nvPr>
            <p:ph type="title"/>
          </p:nvPr>
        </p:nvSpPr>
        <p:spPr>
          <a:xfrm>
            <a:off x="758952" y="88136"/>
            <a:ext cx="10368084" cy="892365"/>
          </a:xfrm>
        </p:spPr>
        <p:txBody>
          <a:bodyPr anchor="t"/>
          <a:lstStyle/>
          <a:p>
            <a:r>
              <a:rPr lang="en-US" spc="600" dirty="0">
                <a:solidFill>
                  <a:schemeClr val="tx1"/>
                </a:solidFill>
              </a:rPr>
              <a:t>Index</a:t>
            </a:r>
          </a:p>
        </p:txBody>
      </p:sp>
      <p:sp>
        <p:nvSpPr>
          <p:cNvPr id="3" name="Slide Number Placeholder 2">
            <a:extLst>
              <a:ext uri="{FF2B5EF4-FFF2-40B4-BE49-F238E27FC236}">
                <a16:creationId xmlns:a16="http://schemas.microsoft.com/office/drawing/2014/main" id="{1A462BFB-FAB7-0937-6326-62B3F5EABBE8}"/>
              </a:ext>
            </a:extLst>
          </p:cNvPr>
          <p:cNvSpPr>
            <a:spLocks noGrp="1"/>
          </p:cNvSpPr>
          <p:nvPr>
            <p:ph type="sldNum" sz="quarter" idx="12"/>
          </p:nvPr>
        </p:nvSpPr>
        <p:spPr/>
        <p:txBody>
          <a:bodyPr/>
          <a:lstStyle/>
          <a:p>
            <a:fld id="{48F63A3B-78C7-47BE-AE5E-E10140E04643}" type="slidenum">
              <a:rPr lang="en-US" smtClean="0"/>
              <a:pPr/>
              <a:t>4</a:t>
            </a:fld>
            <a:endParaRPr lang="en-US" dirty="0"/>
          </a:p>
        </p:txBody>
      </p:sp>
      <p:graphicFrame>
        <p:nvGraphicFramePr>
          <p:cNvPr id="4" name="Table 3">
            <a:extLst>
              <a:ext uri="{FF2B5EF4-FFF2-40B4-BE49-F238E27FC236}">
                <a16:creationId xmlns:a16="http://schemas.microsoft.com/office/drawing/2014/main" id="{42FB0F5D-4458-44A1-AA85-19725093EE42}"/>
              </a:ext>
            </a:extLst>
          </p:cNvPr>
          <p:cNvGraphicFramePr>
            <a:graphicFrameLocks noGrp="1"/>
          </p:cNvGraphicFramePr>
          <p:nvPr>
            <p:extLst>
              <p:ext uri="{D42A27DB-BD31-4B8C-83A1-F6EECF244321}">
                <p14:modId xmlns:p14="http://schemas.microsoft.com/office/powerpoint/2010/main" val="1196299970"/>
              </p:ext>
            </p:extLst>
          </p:nvPr>
        </p:nvGraphicFramePr>
        <p:xfrm>
          <a:off x="165253" y="804230"/>
          <a:ext cx="12118554" cy="6180462"/>
        </p:xfrm>
        <a:graphic>
          <a:graphicData uri="http://schemas.openxmlformats.org/drawingml/2006/table">
            <a:tbl>
              <a:tblPr firstRow="1" bandRow="1">
                <a:tableStyleId>{5940675A-B579-460E-94D1-54222C63F5DA}</a:tableStyleId>
              </a:tblPr>
              <a:tblGrid>
                <a:gridCol w="1434736">
                  <a:extLst>
                    <a:ext uri="{9D8B030D-6E8A-4147-A177-3AD203B41FA5}">
                      <a16:colId xmlns:a16="http://schemas.microsoft.com/office/drawing/2014/main" val="1223378749"/>
                    </a:ext>
                  </a:extLst>
                </a:gridCol>
                <a:gridCol w="8875560">
                  <a:extLst>
                    <a:ext uri="{9D8B030D-6E8A-4147-A177-3AD203B41FA5}">
                      <a16:colId xmlns:a16="http://schemas.microsoft.com/office/drawing/2014/main" val="893571675"/>
                    </a:ext>
                  </a:extLst>
                </a:gridCol>
                <a:gridCol w="1808258">
                  <a:extLst>
                    <a:ext uri="{9D8B030D-6E8A-4147-A177-3AD203B41FA5}">
                      <a16:colId xmlns:a16="http://schemas.microsoft.com/office/drawing/2014/main" val="3709530383"/>
                    </a:ext>
                  </a:extLst>
                </a:gridCol>
              </a:tblGrid>
              <a:tr h="761326">
                <a:tc>
                  <a:txBody>
                    <a:bodyPr/>
                    <a:lstStyle/>
                    <a:p>
                      <a:pPr algn="ctr"/>
                      <a:r>
                        <a:rPr lang="en-US" sz="2000" dirty="0"/>
                        <a:t>1</a:t>
                      </a:r>
                    </a:p>
                  </a:txBody>
                  <a:tcPr/>
                </a:tc>
                <a:tc>
                  <a:txBody>
                    <a:bodyPr/>
                    <a:lstStyle/>
                    <a:p>
                      <a:r>
                        <a:rPr lang="en-US" sz="2400" dirty="0" err="1"/>
                        <a:t>DashBoard</a:t>
                      </a:r>
                      <a:endParaRPr lang="en-US" sz="2400" dirty="0"/>
                    </a:p>
                  </a:txBody>
                  <a:tcPr/>
                </a:tc>
                <a:tc>
                  <a:txBody>
                    <a:bodyPr/>
                    <a:lstStyle/>
                    <a:p>
                      <a:pPr algn="ctr"/>
                      <a:r>
                        <a:rPr lang="en-US" dirty="0"/>
                        <a:t>09</a:t>
                      </a:r>
                    </a:p>
                  </a:txBody>
                  <a:tcPr/>
                </a:tc>
                <a:extLst>
                  <a:ext uri="{0D108BD9-81ED-4DB2-BD59-A6C34878D82A}">
                    <a16:rowId xmlns:a16="http://schemas.microsoft.com/office/drawing/2014/main" val="3936467567"/>
                  </a:ext>
                </a:extLst>
              </a:tr>
              <a:tr h="761326">
                <a:tc>
                  <a:txBody>
                    <a:bodyPr/>
                    <a:lstStyle/>
                    <a:p>
                      <a:pPr algn="ctr"/>
                      <a:r>
                        <a:rPr lang="en-US" sz="2000" dirty="0"/>
                        <a:t> 2</a:t>
                      </a:r>
                    </a:p>
                  </a:txBody>
                  <a:tcPr/>
                </a:tc>
                <a:tc>
                  <a:txBody>
                    <a:bodyPr/>
                    <a:lstStyle/>
                    <a:p>
                      <a:r>
                        <a:rPr lang="en-US" sz="2400" spc="0" dirty="0"/>
                        <a:t>Categories</a:t>
                      </a:r>
                    </a:p>
                  </a:txBody>
                  <a:tcPr/>
                </a:tc>
                <a:tc>
                  <a:txBody>
                    <a:bodyPr/>
                    <a:lstStyle/>
                    <a:p>
                      <a:pPr algn="ctr"/>
                      <a:r>
                        <a:rPr lang="en-US" dirty="0"/>
                        <a:t>10</a:t>
                      </a:r>
                    </a:p>
                  </a:txBody>
                  <a:tcPr/>
                </a:tc>
                <a:extLst>
                  <a:ext uri="{0D108BD9-81ED-4DB2-BD59-A6C34878D82A}">
                    <a16:rowId xmlns:a16="http://schemas.microsoft.com/office/drawing/2014/main" val="3039089962"/>
                  </a:ext>
                </a:extLst>
              </a:tr>
              <a:tr h="761326">
                <a:tc>
                  <a:txBody>
                    <a:bodyPr/>
                    <a:lstStyle/>
                    <a:p>
                      <a:pPr algn="ctr"/>
                      <a:r>
                        <a:rPr lang="en-US" sz="2000" dirty="0"/>
                        <a:t>3</a:t>
                      </a:r>
                    </a:p>
                  </a:txBody>
                  <a:tcPr/>
                </a:tc>
                <a:tc>
                  <a:txBody>
                    <a:bodyPr/>
                    <a:lstStyle/>
                    <a:p>
                      <a:r>
                        <a:rPr lang="en-US" sz="2400" b="0" dirty="0">
                          <a:effectLst/>
                        </a:rPr>
                        <a:t>Add product</a:t>
                      </a:r>
                    </a:p>
                  </a:txBody>
                  <a:tcPr/>
                </a:tc>
                <a:tc>
                  <a:txBody>
                    <a:bodyPr/>
                    <a:lstStyle/>
                    <a:p>
                      <a:pPr algn="ctr"/>
                      <a:r>
                        <a:rPr lang="en-US" dirty="0"/>
                        <a:t>11</a:t>
                      </a:r>
                    </a:p>
                  </a:txBody>
                  <a:tcPr/>
                </a:tc>
                <a:extLst>
                  <a:ext uri="{0D108BD9-81ED-4DB2-BD59-A6C34878D82A}">
                    <a16:rowId xmlns:a16="http://schemas.microsoft.com/office/drawing/2014/main" val="2017245090"/>
                  </a:ext>
                </a:extLst>
              </a:tr>
              <a:tr h="851180">
                <a:tc>
                  <a:txBody>
                    <a:bodyPr/>
                    <a:lstStyle/>
                    <a:p>
                      <a:pPr algn="ctr"/>
                      <a:r>
                        <a:rPr lang="en-US" sz="2000" dirty="0"/>
                        <a:t>4</a:t>
                      </a:r>
                    </a:p>
                  </a:txBody>
                  <a:tcPr/>
                </a:tc>
                <a:tc>
                  <a:txBody>
                    <a:bodyPr/>
                    <a:lstStyle/>
                    <a:p>
                      <a:r>
                        <a:rPr lang="en-US" sz="2400" dirty="0"/>
                        <a:t>System Configuration</a:t>
                      </a:r>
                    </a:p>
                  </a:txBody>
                  <a:tcPr/>
                </a:tc>
                <a:tc>
                  <a:txBody>
                    <a:bodyPr/>
                    <a:lstStyle/>
                    <a:p>
                      <a:pPr algn="ctr"/>
                      <a:r>
                        <a:rPr lang="en-US" dirty="0"/>
                        <a:t>12</a:t>
                      </a:r>
                    </a:p>
                  </a:txBody>
                  <a:tcPr/>
                </a:tc>
                <a:extLst>
                  <a:ext uri="{0D108BD9-81ED-4DB2-BD59-A6C34878D82A}">
                    <a16:rowId xmlns:a16="http://schemas.microsoft.com/office/drawing/2014/main" val="2832424140"/>
                  </a:ext>
                </a:extLst>
              </a:tr>
              <a:tr h="761326">
                <a:tc>
                  <a:txBody>
                    <a:bodyPr/>
                    <a:lstStyle/>
                    <a:p>
                      <a:pPr algn="ctr"/>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4065149203"/>
                  </a:ext>
                </a:extLst>
              </a:tr>
              <a:tr h="761326">
                <a:tc>
                  <a:txBody>
                    <a:bodyPr/>
                    <a:lstStyle/>
                    <a:p>
                      <a:pPr algn="ctr"/>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1100659831"/>
                  </a:ext>
                </a:extLst>
              </a:tr>
              <a:tr h="761326">
                <a:tc>
                  <a:txBody>
                    <a:bodyPr/>
                    <a:lstStyle/>
                    <a:p>
                      <a:pPr algn="ctr"/>
                      <a:endParaRPr lang="en-US" dirty="0"/>
                    </a:p>
                  </a:txBody>
                  <a:tcPr/>
                </a:tc>
                <a:tc>
                  <a:txBody>
                    <a:bodyPr/>
                    <a:lstStyle/>
                    <a:p>
                      <a:endParaRPr lang="en-US" dirty="0"/>
                    </a:p>
                  </a:txBody>
                  <a:tcPr/>
                </a:tc>
                <a:tc>
                  <a:txBody>
                    <a:bodyPr/>
                    <a:lstStyle/>
                    <a:p>
                      <a:pPr algn="ctr"/>
                      <a:endParaRPr lang="en-US" dirty="0"/>
                    </a:p>
                  </a:txBody>
                  <a:tcPr/>
                </a:tc>
                <a:extLst>
                  <a:ext uri="{0D108BD9-81ED-4DB2-BD59-A6C34878D82A}">
                    <a16:rowId xmlns:a16="http://schemas.microsoft.com/office/drawing/2014/main" val="2663367037"/>
                  </a:ext>
                </a:extLst>
              </a:tr>
              <a:tr h="761326">
                <a:tc>
                  <a:txBody>
                    <a:bodyPr/>
                    <a:lstStyle/>
                    <a:p>
                      <a:pPr algn="ctr"/>
                      <a:endParaRPr lang="en-US" dirty="0"/>
                    </a:p>
                  </a:txBody>
                  <a:tcPr/>
                </a:tc>
                <a:tc>
                  <a:txBody>
                    <a:bodyPr/>
                    <a:lstStyle/>
                    <a:p>
                      <a:pPr algn="l"/>
                      <a:endParaRPr lang="en-US" dirty="0"/>
                    </a:p>
                  </a:txBody>
                  <a:tcPr/>
                </a:tc>
                <a:tc>
                  <a:txBody>
                    <a:bodyPr/>
                    <a:lstStyle/>
                    <a:p>
                      <a:pPr algn="ctr"/>
                      <a:endParaRPr lang="en-US" dirty="0"/>
                    </a:p>
                  </a:txBody>
                  <a:tcPr/>
                </a:tc>
                <a:extLst>
                  <a:ext uri="{0D108BD9-81ED-4DB2-BD59-A6C34878D82A}">
                    <a16:rowId xmlns:a16="http://schemas.microsoft.com/office/drawing/2014/main" val="2185512655"/>
                  </a:ext>
                </a:extLst>
              </a:tr>
            </a:tbl>
          </a:graphicData>
        </a:graphic>
      </p:graphicFrame>
    </p:spTree>
    <p:extLst>
      <p:ext uri="{BB962C8B-B14F-4D97-AF65-F5344CB8AC3E}">
        <p14:creationId xmlns:p14="http://schemas.microsoft.com/office/powerpoint/2010/main" val="2189372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C3445-9E92-D842-4988-61F968015229}"/>
              </a:ext>
            </a:extLst>
          </p:cNvPr>
          <p:cNvSpPr>
            <a:spLocks noGrp="1"/>
          </p:cNvSpPr>
          <p:nvPr>
            <p:ph type="sldNum" sz="quarter" idx="10"/>
          </p:nvPr>
        </p:nvSpPr>
        <p:spPr/>
        <p:txBody>
          <a:bodyPr/>
          <a:lstStyle/>
          <a:p>
            <a:fld id="{48F63A3B-78C7-47BE-AE5E-E10140E04643}" type="slidenum">
              <a:rPr lang="en-US" smtClean="0"/>
              <a:pPr/>
              <a:t>5</a:t>
            </a:fld>
            <a:endParaRPr lang="en-US" dirty="0"/>
          </a:p>
        </p:txBody>
      </p:sp>
      <p:sp>
        <p:nvSpPr>
          <p:cNvPr id="8" name="TextBox 7">
            <a:extLst>
              <a:ext uri="{FF2B5EF4-FFF2-40B4-BE49-F238E27FC236}">
                <a16:creationId xmlns:a16="http://schemas.microsoft.com/office/drawing/2014/main" id="{0805B0BA-3A7A-1A26-5E69-50DA91CC6103}"/>
              </a:ext>
            </a:extLst>
          </p:cNvPr>
          <p:cNvSpPr txBox="1"/>
          <p:nvPr/>
        </p:nvSpPr>
        <p:spPr>
          <a:xfrm>
            <a:off x="382772" y="457199"/>
            <a:ext cx="11270512" cy="5355312"/>
          </a:xfrm>
          <a:prstGeom prst="rect">
            <a:avLst/>
          </a:prstGeom>
          <a:noFill/>
        </p:spPr>
        <p:txBody>
          <a:bodyPr wrap="square">
            <a:spAutoFit/>
          </a:bodyPr>
          <a:lstStyle/>
          <a:p>
            <a:r>
              <a:rPr lang="en-US" dirty="0"/>
              <a:t>Md. </a:t>
            </a:r>
            <a:r>
              <a:rPr lang="en-US" dirty="0" err="1"/>
              <a:t>Moshaidul</a:t>
            </a:r>
            <a:r>
              <a:rPr lang="en-US" dirty="0"/>
              <a:t> Islam</a:t>
            </a:r>
          </a:p>
          <a:p>
            <a:r>
              <a:rPr lang="en-US" dirty="0"/>
              <a:t>Consultant</a:t>
            </a:r>
          </a:p>
          <a:p>
            <a:r>
              <a:rPr lang="en-US" dirty="0"/>
              <a:t>WDPF-IDB-BISEW</a:t>
            </a:r>
          </a:p>
          <a:p>
            <a:r>
              <a:rPr lang="en-US" dirty="0"/>
              <a:t>IDB Bhaban</a:t>
            </a:r>
          </a:p>
          <a:p>
            <a:r>
              <a:rPr lang="en-US" dirty="0"/>
              <a:t>Sher-e-Bangla Nagar, Dhaka</a:t>
            </a:r>
          </a:p>
          <a:p>
            <a:endParaRPr lang="en-US" dirty="0"/>
          </a:p>
          <a:p>
            <a:r>
              <a:rPr lang="en-US" dirty="0"/>
              <a:t>Subject: Management Web Application Project Proposal</a:t>
            </a:r>
          </a:p>
          <a:p>
            <a:endParaRPr lang="en-US" dirty="0"/>
          </a:p>
          <a:p>
            <a:r>
              <a:rPr lang="en-US" dirty="0"/>
              <a:t>Dear Sir</a:t>
            </a:r>
          </a:p>
          <a:p>
            <a:r>
              <a:rPr lang="en-US" dirty="0"/>
              <a:t>Thank you for offering me a great opportunity to make a real life project based on our core course that</a:t>
            </a:r>
          </a:p>
          <a:p>
            <a:r>
              <a:rPr lang="en-US" dirty="0"/>
              <a:t>is Web Development with PHP and Framework (WDPF). In this respect, I would like to inform you that I</a:t>
            </a:r>
          </a:p>
          <a:p>
            <a:r>
              <a:rPr lang="en-US" dirty="0"/>
              <a:t>have decided to make a project on Education Management System, which is most importance for every</a:t>
            </a:r>
          </a:p>
          <a:p>
            <a:r>
              <a:rPr lang="en-US" dirty="0"/>
              <a:t>business communities. I have studied about the various aspects of this system and make a proposal</a:t>
            </a:r>
          </a:p>
          <a:p>
            <a:r>
              <a:rPr lang="en-US" dirty="0"/>
              <a:t>accordingly which is enclosed herewith for your kind perusal. So, I think you will finally Approved the</a:t>
            </a:r>
          </a:p>
          <a:p>
            <a:r>
              <a:rPr lang="en-US" dirty="0"/>
              <a:t>project and help to utilize my creativity.</a:t>
            </a:r>
          </a:p>
          <a:p>
            <a:endParaRPr lang="en-US" dirty="0"/>
          </a:p>
          <a:p>
            <a:r>
              <a:rPr lang="en-US" dirty="0"/>
              <a:t>Sincerely</a:t>
            </a:r>
          </a:p>
          <a:p>
            <a:r>
              <a:rPr lang="en-US" dirty="0"/>
              <a:t>Rainbow Group</a:t>
            </a:r>
          </a:p>
          <a:p>
            <a:endParaRPr lang="en-US" dirty="0"/>
          </a:p>
        </p:txBody>
      </p:sp>
    </p:spTree>
    <p:extLst>
      <p:ext uri="{BB962C8B-B14F-4D97-AF65-F5344CB8AC3E}">
        <p14:creationId xmlns:p14="http://schemas.microsoft.com/office/powerpoint/2010/main" val="3337802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793128-EAD5-616D-78E4-780AFE7FB2A2}"/>
              </a:ext>
            </a:extLst>
          </p:cNvPr>
          <p:cNvSpPr txBox="1"/>
          <p:nvPr/>
        </p:nvSpPr>
        <p:spPr>
          <a:xfrm>
            <a:off x="814315" y="1887277"/>
            <a:ext cx="2985571" cy="646331"/>
          </a:xfrm>
          <a:prstGeom prst="rect">
            <a:avLst/>
          </a:prstGeom>
          <a:noFill/>
        </p:spPr>
        <p:txBody>
          <a:bodyPr wrap="square">
            <a:spAutoFit/>
          </a:bodyPr>
          <a:lstStyle/>
          <a:p>
            <a:pPr algn="just"/>
            <a:r>
              <a:rPr lang="en-US" sz="3600" b="1" i="1" u="sng" dirty="0">
                <a:effectLst>
                  <a:outerShdw blurRad="38100" dist="38100" dir="2700000" algn="tl">
                    <a:srgbClr val="000000">
                      <a:alpha val="43137"/>
                    </a:srgbClr>
                  </a:outerShdw>
                </a:effectLst>
                <a:highlight>
                  <a:srgbClr val="FFFFFF"/>
                </a:highlight>
                <a:latin typeface="times new roman" panose="02020603050405020304" pitchFamily="18" charset="0"/>
              </a:rPr>
              <a:t>P</a:t>
            </a:r>
            <a:r>
              <a:rPr lang="en-US" sz="2800" b="1" i="1" u="sng" dirty="0">
                <a:effectLst>
                  <a:outerShdw blurRad="38100" dist="38100" dir="2700000" algn="tl">
                    <a:srgbClr val="000000">
                      <a:alpha val="43137"/>
                    </a:srgbClr>
                  </a:outerShdw>
                </a:effectLst>
                <a:highlight>
                  <a:srgbClr val="FFFFFF"/>
                </a:highlight>
                <a:latin typeface="times new roman" panose="02020603050405020304" pitchFamily="18" charset="0"/>
              </a:rPr>
              <a:t>roject Overview</a:t>
            </a:r>
            <a:endParaRPr lang="en-US" sz="2800" b="1" i="1" u="sng" dirty="0">
              <a:effectLst>
                <a:outerShdw blurRad="38100" dist="38100" dir="2700000" algn="tl">
                  <a:srgbClr val="000000">
                    <a:alpha val="43137"/>
                  </a:srgbClr>
                </a:outerShdw>
              </a:effectLst>
              <a:highlight>
                <a:srgbClr val="FFFFFF"/>
              </a:highlight>
              <a:latin typeface="Source Sans Pro" panose="020B0503030403020204" pitchFamily="34" charset="0"/>
            </a:endParaRPr>
          </a:p>
        </p:txBody>
      </p:sp>
      <p:sp>
        <p:nvSpPr>
          <p:cNvPr id="11" name="TextBox 10">
            <a:extLst>
              <a:ext uri="{FF2B5EF4-FFF2-40B4-BE49-F238E27FC236}">
                <a16:creationId xmlns:a16="http://schemas.microsoft.com/office/drawing/2014/main" id="{F0FE092C-1C22-B27E-7B8F-657E23A4A86C}"/>
              </a:ext>
            </a:extLst>
          </p:cNvPr>
          <p:cNvSpPr txBox="1"/>
          <p:nvPr/>
        </p:nvSpPr>
        <p:spPr>
          <a:xfrm>
            <a:off x="1586387" y="2443205"/>
            <a:ext cx="9234889" cy="2769989"/>
          </a:xfrm>
          <a:prstGeom prst="rect">
            <a:avLst/>
          </a:prstGeom>
          <a:noFill/>
        </p:spPr>
        <p:txBody>
          <a:bodyPr wrap="square">
            <a:spAutoFit/>
          </a:bodyPr>
          <a:lstStyle/>
          <a:p>
            <a:r>
              <a:rPr lang="en-US" sz="5400" b="0" i="0" dirty="0">
                <a:effectLst/>
                <a:highlight>
                  <a:srgbClr val="FFFFFF"/>
                </a:highlight>
                <a:latin typeface="times new roman" panose="02020603050405020304" pitchFamily="18" charset="0"/>
              </a:rPr>
              <a:t>A</a:t>
            </a:r>
            <a:r>
              <a:rPr lang="en-US" sz="2400" b="0" i="0" dirty="0">
                <a:effectLst/>
                <a:highlight>
                  <a:srgbClr val="FFFFFF"/>
                </a:highlight>
                <a:latin typeface="times new roman" panose="02020603050405020304" pitchFamily="18" charset="0"/>
              </a:rPr>
              <a:t>dministration and management of a departmental store is an essential part of the overall working and function of a departmental store. Particularly in the case of bigger stores, there will be several products and number of sections. So good and effective use of resources and effective management is necessary to the success and smooth working.</a:t>
            </a:r>
          </a:p>
          <a:p>
            <a:endParaRPr lang="en-US" sz="2400" dirty="0">
              <a:solidFill>
                <a:schemeClr val="accent2">
                  <a:lumMod val="75000"/>
                </a:schemeClr>
              </a:solidFill>
            </a:endParaRPr>
          </a:p>
        </p:txBody>
      </p:sp>
    </p:spTree>
    <p:extLst>
      <p:ext uri="{BB962C8B-B14F-4D97-AF65-F5344CB8AC3E}">
        <p14:creationId xmlns:p14="http://schemas.microsoft.com/office/powerpoint/2010/main" val="2906491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7</a:t>
            </a:fld>
            <a:endParaRPr lang="en-US" dirty="0"/>
          </a:p>
        </p:txBody>
      </p:sp>
      <p:sp>
        <p:nvSpPr>
          <p:cNvPr id="17" name="TextBox 16">
            <a:extLst>
              <a:ext uri="{FF2B5EF4-FFF2-40B4-BE49-F238E27FC236}">
                <a16:creationId xmlns:a16="http://schemas.microsoft.com/office/drawing/2014/main" id="{27D4E818-98A9-1D4A-4505-7EC04BB64A20}"/>
              </a:ext>
            </a:extLst>
          </p:cNvPr>
          <p:cNvSpPr txBox="1"/>
          <p:nvPr/>
        </p:nvSpPr>
        <p:spPr>
          <a:xfrm>
            <a:off x="955160" y="457199"/>
            <a:ext cx="5587530" cy="6924973"/>
          </a:xfrm>
          <a:prstGeom prst="rect">
            <a:avLst/>
          </a:prstGeom>
          <a:noFill/>
        </p:spPr>
        <p:txBody>
          <a:bodyPr wrap="square">
            <a:spAutoFit/>
          </a:bodyPr>
          <a:lstStyle/>
          <a:p>
            <a:pPr algn="l"/>
            <a:r>
              <a:rPr lang="en-US" sz="3200" i="1" dirty="0">
                <a:effectLst>
                  <a:outerShdw blurRad="38100" dist="38100" dir="2700000" algn="tl">
                    <a:srgbClr val="000000">
                      <a:alpha val="43137"/>
                    </a:srgbClr>
                  </a:outerShdw>
                </a:effectLst>
                <a:highlight>
                  <a:srgbClr val="FFFFFF"/>
                </a:highlight>
                <a:latin typeface="ff11"/>
              </a:rPr>
              <a:t>In this project we can manage ;</a:t>
            </a:r>
            <a:endParaRPr lang="en-US" sz="3200" i="1" dirty="0">
              <a:effectLst>
                <a:outerShdw blurRad="38100" dist="38100" dir="2700000" algn="tl">
                  <a:srgbClr val="000000">
                    <a:alpha val="43137"/>
                  </a:srgbClr>
                </a:outerShdw>
              </a:effectLst>
              <a:highlight>
                <a:srgbClr val="FFFFFF"/>
              </a:highlight>
              <a:latin typeface="Source Sans Pro" panose="020B0503030403020204" pitchFamily="34" charset="0"/>
            </a:endParaRPr>
          </a:p>
          <a:p>
            <a:pPr algn="l"/>
            <a:endParaRPr lang="en-US" sz="3200" i="1" dirty="0">
              <a:effectLst>
                <a:outerShdw blurRad="38100" dist="38100" dir="2700000" algn="tl">
                  <a:srgbClr val="000000">
                    <a:alpha val="43137"/>
                  </a:srgbClr>
                </a:outerShdw>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urchase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urchase Return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urchase </a:t>
            </a:r>
            <a:r>
              <a:rPr lang="en-US" sz="2400" dirty="0">
                <a:highlight>
                  <a:srgbClr val="FFFFFF"/>
                </a:highlight>
                <a:latin typeface="ff10"/>
              </a:rPr>
              <a:t>r</a:t>
            </a:r>
            <a:r>
              <a:rPr lang="en-US" sz="2400" b="0" i="0" dirty="0">
                <a:effectLst/>
                <a:highlight>
                  <a:srgbClr val="FFFFFF"/>
                </a:highlight>
                <a:latin typeface="ff10"/>
              </a:rPr>
              <a:t>etail</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Sales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Sales Return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Sales retails</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P</a:t>
            </a:r>
            <a:r>
              <a:rPr lang="en-US" sz="2400" b="0" i="0" dirty="0">
                <a:effectLst/>
                <a:highlight>
                  <a:srgbClr val="FFFFFF"/>
                </a:highlight>
                <a:latin typeface="ff10"/>
              </a:rPr>
              <a:t>roduct Record</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b="0" i="0" dirty="0">
                <a:effectLst/>
                <a:highlight>
                  <a:srgbClr val="FFFFFF"/>
                </a:highlight>
                <a:latin typeface="ff10"/>
              </a:rPr>
              <a:t>Categories </a:t>
            </a:r>
            <a:r>
              <a:rPr lang="en-US" sz="2400" dirty="0">
                <a:highlight>
                  <a:srgbClr val="FFFFFF"/>
                </a:highlight>
                <a:latin typeface="ff10"/>
              </a:rPr>
              <a:t>r</a:t>
            </a:r>
            <a:r>
              <a:rPr lang="en-US" sz="2400" b="0" i="0" dirty="0">
                <a:effectLst/>
                <a:highlight>
                  <a:srgbClr val="FFFFFF"/>
                </a:highlight>
                <a:latin typeface="ff10"/>
              </a:rPr>
              <a:t>etail</a:t>
            </a:r>
            <a:endParaRPr lang="en-US" sz="2400" b="0" i="0" dirty="0">
              <a:effectLst/>
              <a:highlight>
                <a:srgbClr val="FFFFFF"/>
              </a:highlight>
              <a:latin typeface="Source Sans Pro" panose="020B0503030403020204" pitchFamily="34" charset="0"/>
            </a:endParaRPr>
          </a:p>
          <a:p>
            <a:pPr marL="1257300" lvl="2" indent="-342900">
              <a:lnSpc>
                <a:spcPct val="150000"/>
              </a:lnSpc>
              <a:buFont typeface="Wingdings" panose="05000000000000000000" pitchFamily="2" charset="2"/>
              <a:buChar char="Ø"/>
            </a:pPr>
            <a:r>
              <a:rPr lang="en-US" sz="2400" dirty="0">
                <a:highlight>
                  <a:srgbClr val="FFFFFF"/>
                </a:highlight>
                <a:latin typeface="ff10"/>
              </a:rPr>
              <a:t>D</a:t>
            </a:r>
            <a:r>
              <a:rPr lang="en-US" sz="2400" b="0" i="0" dirty="0">
                <a:effectLst/>
                <a:highlight>
                  <a:srgbClr val="FFFFFF"/>
                </a:highlight>
                <a:latin typeface="ff10"/>
              </a:rPr>
              <a:t>ealer Record</a:t>
            </a:r>
            <a:endParaRPr lang="en-US" sz="2400" b="0" i="0" dirty="0">
              <a:effectLst/>
              <a:highlight>
                <a:srgbClr val="FFFFFF"/>
              </a:highlight>
              <a:latin typeface="Source Sans Pro" panose="020B0503030403020204" pitchFamily="34" charset="0"/>
            </a:endParaRPr>
          </a:p>
          <a:p>
            <a:pPr algn="l"/>
            <a:endParaRPr lang="en-US" sz="2000" b="0" i="0" dirty="0">
              <a:solidFill>
                <a:srgbClr val="000000"/>
              </a:solidFill>
              <a:effectLst/>
              <a:highlight>
                <a:srgbClr val="FFFFFF"/>
              </a:highlight>
              <a:latin typeface="Source Sans Pro" panose="020B0503030403020204" pitchFamily="34" charset="0"/>
            </a:endParaRPr>
          </a:p>
          <a:p>
            <a:br>
              <a:rPr lang="en-US" dirty="0"/>
            </a:br>
            <a:endParaRPr lang="en-US" dirty="0"/>
          </a:p>
        </p:txBody>
      </p:sp>
      <p:pic>
        <p:nvPicPr>
          <p:cNvPr id="22" name="Picture 21">
            <a:extLst>
              <a:ext uri="{FF2B5EF4-FFF2-40B4-BE49-F238E27FC236}">
                <a16:creationId xmlns:a16="http://schemas.microsoft.com/office/drawing/2014/main" id="{02B2901E-1BCF-9D19-8B1F-CAE29128AC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04468" y="2959627"/>
            <a:ext cx="5587531" cy="3230291"/>
          </a:xfrm>
          <a:prstGeom prst="rect">
            <a:avLst/>
          </a:prstGeom>
        </p:spPr>
      </p:pic>
    </p:spTree>
    <p:extLst>
      <p:ext uri="{BB962C8B-B14F-4D97-AF65-F5344CB8AC3E}">
        <p14:creationId xmlns:p14="http://schemas.microsoft.com/office/powerpoint/2010/main" val="249802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154745" y="928688"/>
            <a:ext cx="6583680" cy="1531357"/>
          </a:xfrm>
        </p:spPr>
        <p:txBody>
          <a:bodyPr/>
          <a:lstStyle/>
          <a:p>
            <a:r>
              <a:rPr lang="en-US" sz="4400" b="1" i="1" dirty="0">
                <a:solidFill>
                  <a:schemeClr val="tx1"/>
                </a:solidFill>
                <a:effectLst/>
                <a:highlight>
                  <a:srgbClr val="FFEFEF"/>
                </a:highlight>
                <a:latin typeface="times new roman" panose="02020603050405020304" pitchFamily="18" charset="0"/>
              </a:rPr>
              <a:t>List of Details</a:t>
            </a:r>
            <a:br>
              <a:rPr lang="en-US" b="0" i="0" dirty="0">
                <a:solidFill>
                  <a:srgbClr val="333333"/>
                </a:solidFill>
                <a:effectLst/>
                <a:highlight>
                  <a:srgbClr val="FFFFFF"/>
                </a:highlight>
                <a:latin typeface="Source Sans Pro" panose="020B0503030403020204" pitchFamily="34" charset="0"/>
              </a:rPr>
            </a:br>
            <a:br>
              <a:rPr lang="en-US" b="0" i="0" dirty="0">
                <a:solidFill>
                  <a:srgbClr val="333333"/>
                </a:solidFill>
                <a:effectLst/>
                <a:highlight>
                  <a:srgbClr val="FFFFFF"/>
                </a:highlight>
                <a:latin typeface="Source Sans Pro" panose="020F0502020204030204" pitchFamily="34" charset="0"/>
              </a:rPr>
            </a:br>
            <a:endParaRPr lang="en-US" dirty="0"/>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1" y="1710411"/>
            <a:ext cx="7610622" cy="3930734"/>
          </a:xfrm>
        </p:spPr>
        <p:txBody>
          <a:bodyPr>
            <a:normAutofit fontScale="55000" lnSpcReduction="20000"/>
          </a:bodyPr>
          <a:lstStyle/>
          <a:p>
            <a:pPr lvl="1" algn="just">
              <a:buFont typeface="Wingdings" panose="05000000000000000000" pitchFamily="2" charset="2"/>
              <a:buChar char="Ø"/>
            </a:pPr>
            <a:r>
              <a:rPr lang="en-US" sz="4000" b="0" i="1" dirty="0">
                <a:solidFill>
                  <a:schemeClr val="tx1"/>
                </a:solidFill>
                <a:effectLst/>
                <a:highlight>
                  <a:srgbClr val="FFFFFF"/>
                </a:highlight>
                <a:latin typeface="times new roman" panose="02020603050405020304" pitchFamily="18" charset="0"/>
              </a:rPr>
              <a:t>Add/Delete/Update the available product details.</a:t>
            </a:r>
            <a:endParaRPr lang="en-US" sz="40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i="1" dirty="0">
                <a:solidFill>
                  <a:schemeClr val="tx1"/>
                </a:solidFill>
                <a:highlight>
                  <a:srgbClr val="FFFFFF"/>
                </a:highlight>
                <a:latin typeface="times new roman" panose="02020603050405020304" pitchFamily="18" charset="0"/>
              </a:rPr>
              <a:t>Add/Delete/Update the customer details.</a:t>
            </a:r>
            <a:endParaRPr lang="en-US" sz="4400" i="1" dirty="0">
              <a:solidFill>
                <a:schemeClr val="tx1"/>
              </a:solidFill>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i="1" dirty="0">
                <a:solidFill>
                  <a:schemeClr val="tx1"/>
                </a:solidFill>
                <a:highlight>
                  <a:srgbClr val="FFFFFF"/>
                </a:highlight>
                <a:latin typeface="times new roman" panose="02020603050405020304" pitchFamily="18" charset="0"/>
              </a:rPr>
              <a:t>D</a:t>
            </a:r>
            <a:r>
              <a:rPr lang="en-US" sz="4400" b="0" i="1" dirty="0">
                <a:solidFill>
                  <a:schemeClr val="tx1"/>
                </a:solidFill>
                <a:effectLst/>
                <a:highlight>
                  <a:srgbClr val="FFFFFF"/>
                </a:highlight>
                <a:latin typeface="times new roman" panose="02020603050405020304" pitchFamily="18" charset="0"/>
              </a:rPr>
              <a:t>elete/Update the description of new products.</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Add/Delete/Update the employee details.</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Add/Delete/Update the product categories.</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All type of reports to the owner daily/weekly/monthly/yearly.</a:t>
            </a:r>
            <a:endParaRPr lang="en-US" sz="4400" b="0" i="1" dirty="0">
              <a:solidFill>
                <a:schemeClr val="tx1"/>
              </a:solidFill>
              <a:effectLst/>
              <a:highlight>
                <a:srgbClr val="FFFFFF"/>
              </a:highlight>
              <a:latin typeface="Source Sans Pro" panose="020B0503030403020204" pitchFamily="34" charset="0"/>
            </a:endParaRPr>
          </a:p>
          <a:p>
            <a:pPr marL="571500" indent="-571500" algn="just">
              <a:buFont typeface="Wingdings" panose="05000000000000000000" pitchFamily="2" charset="2"/>
              <a:buChar char="Ø"/>
            </a:pPr>
            <a:r>
              <a:rPr lang="en-US" sz="4400" b="0" i="1" dirty="0">
                <a:solidFill>
                  <a:schemeClr val="tx1"/>
                </a:solidFill>
                <a:effectLst/>
                <a:highlight>
                  <a:srgbClr val="FFFFFF"/>
                </a:highlight>
                <a:latin typeface="times new roman" panose="02020603050405020304" pitchFamily="18" charset="0"/>
              </a:rPr>
              <a:t>All the billing details.</a:t>
            </a:r>
            <a:endParaRPr lang="en-US" sz="4400" b="0" i="1" dirty="0">
              <a:solidFill>
                <a:schemeClr val="tx1"/>
              </a:solidFill>
              <a:effectLst/>
              <a:highlight>
                <a:srgbClr val="FFFFFF"/>
              </a:highlight>
              <a:latin typeface="Source Sans Pro" panose="020B0503030403020204" pitchFamily="34" charset="0"/>
            </a:endParaRPr>
          </a:p>
          <a:p>
            <a:pPr algn="just"/>
            <a:endParaRPr lang="en-US" sz="3400" b="0" i="0" dirty="0">
              <a:solidFill>
                <a:schemeClr val="accent2">
                  <a:lumMod val="50000"/>
                </a:schemeClr>
              </a:solidFill>
              <a:effectLst/>
              <a:highlight>
                <a:srgbClr val="FFFFFF"/>
              </a:highlight>
              <a:latin typeface="times new roman" panose="02020603050405020304" pitchFamily="18" charset="0"/>
            </a:endParaRPr>
          </a:p>
          <a:p>
            <a:endParaRPr lang="en-US" dirty="0"/>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9113357-A5AD-CE49-6DF2-3C14B01189B6}"/>
              </a:ext>
            </a:extLst>
          </p:cNvPr>
          <p:cNvSpPr>
            <a:spLocks noChangeArrowheads="1"/>
          </p:cNvSpPr>
          <p:nvPr/>
        </p:nvSpPr>
        <p:spPr bwMode="auto">
          <a:xfrm>
            <a:off x="0" y="0"/>
            <a:ext cx="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0" b="1" i="0" u="none" strike="noStrike" cap="none" normalizeH="0" baseline="0">
                <a:ln>
                  <a:noFill/>
                </a:ln>
                <a:solidFill>
                  <a:srgbClr val="000000"/>
                </a:solidFill>
                <a:effectLst/>
                <a:latin typeface="ff11"/>
              </a:rPr>
              <a:t>S)+te (on,guration</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300" b="0" i="1" u="none" strike="noStrike" cap="none" normalizeH="0" baseline="0">
                <a:ln>
                  <a:noFill/>
                </a:ln>
                <a:solidFill>
                  <a:srgbClr val="000000"/>
                </a:solidFill>
                <a:effectLst/>
                <a:latin typeface="ff3"/>
              </a:rPr>
              <a:t>;ard#are e7uirements</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&amp;rocessor &lt; Intel= &amp;entium= &gt;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&amp;rocessor speed &lt; */+. G;?</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;ard dis$ &lt; Minimum &gt;. GB</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Main Memory &lt; - GB</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Monitor &lt; (@( thin @ilm transistor</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eyboard &lt; Multimedia</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Mouse &lt; ptical or Scroll Mouse</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C) )ri"e &lt; )5) #riter</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300" b="0" i="1" u="none" strike="noStrike" cap="none" normalizeH="0" baseline="0">
                <a:ln>
                  <a:noFill/>
                </a:ln>
                <a:solidFill>
                  <a:srgbClr val="000000"/>
                </a:solidFill>
                <a:effectLst/>
                <a:latin typeface="ff3"/>
              </a:rPr>
              <a:t>Soft#are e7uirements</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@ront end Danguage' 8 5isual Basic 2/.</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Bac$ end Danguage' 8 SED Ser"er</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13"/>
              </a:rPr>
              <a:t></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200" b="0" i="0" u="none" strike="noStrike" cap="none" normalizeH="0" baseline="0">
                <a:ln>
                  <a:noFill/>
                </a:ln>
                <a:solidFill>
                  <a:srgbClr val="000000"/>
                </a:solidFill>
                <a:effectLst/>
                <a:latin typeface="ff10"/>
              </a:rPr>
              <a:t> perating System &lt; 9indo#s F&amp;</a:t>
            </a:r>
            <a:endParaRPr kumimoji="0" lang="en-US" altLang="en-US" sz="1200" b="0" i="0" u="none" strike="noStrike" cap="none" normalizeH="0" baseline="0">
              <a:ln>
                <a:noFill/>
              </a:ln>
              <a:solidFill>
                <a:srgbClr val="000000"/>
              </a:solidFill>
              <a:effectLst/>
              <a:latin typeface="Source Sans Pro" panose="020B0503030403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a:ln>
                  <a:noFill/>
                </a:ln>
                <a:solidFill>
                  <a:srgbClr val="000000"/>
                </a:solidFill>
                <a:effectLst/>
                <a:latin typeface="ff2"/>
              </a:rPr>
              <a:t>10</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Source Sans Pro" panose="020B0503030403020204" pitchFamily="34" charset="0"/>
              </a:rPr>
              <a:t>  </a:t>
            </a:r>
            <a:r>
              <a:rPr kumimoji="0" lang="en-US" altLang="en-US" sz="66200" b="0" i="0" u="none" strike="noStrike" cap="none" normalizeH="0" baseline="0">
                <a:ln>
                  <a:noFill/>
                </a:ln>
                <a:solidFill>
                  <a:srgbClr val="000000"/>
                </a:solidFill>
                <a:effectLst/>
                <a:latin typeface="Source Sans Pro" panose="020B0503030403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3" name="Diagram 12">
            <a:extLst>
              <a:ext uri="{FF2B5EF4-FFF2-40B4-BE49-F238E27FC236}">
                <a16:creationId xmlns:a16="http://schemas.microsoft.com/office/drawing/2014/main" id="{D3CCE1E1-9DD3-91E0-715B-FD2AF62827A3}"/>
              </a:ext>
            </a:extLst>
          </p:cNvPr>
          <p:cNvGraphicFramePr/>
          <p:nvPr>
            <p:extLst>
              <p:ext uri="{D42A27DB-BD31-4B8C-83A1-F6EECF244321}">
                <p14:modId xmlns:p14="http://schemas.microsoft.com/office/powerpoint/2010/main" val="2551075430"/>
              </p:ext>
            </p:extLst>
          </p:nvPr>
        </p:nvGraphicFramePr>
        <p:xfrm>
          <a:off x="3283027" y="429658"/>
          <a:ext cx="5739787" cy="88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06ED21C0-FD65-AA6C-6A69-FC8E49DCD42A}"/>
              </a:ext>
            </a:extLst>
          </p:cNvPr>
          <p:cNvSpPr txBox="1"/>
          <p:nvPr/>
        </p:nvSpPr>
        <p:spPr>
          <a:xfrm>
            <a:off x="793214" y="1762699"/>
            <a:ext cx="4997350" cy="4846968"/>
          </a:xfrm>
          <a:prstGeom prst="rect">
            <a:avLst/>
          </a:prstGeom>
          <a:noFill/>
        </p:spPr>
        <p:txBody>
          <a:bodyPr wrap="square" rtlCol="0">
            <a:spAutoFit/>
          </a:bodyPr>
          <a:lstStyle/>
          <a:p>
            <a:r>
              <a:rPr lang="en-US" sz="2400" dirty="0"/>
              <a:t>Hardware Requirements</a:t>
            </a:r>
          </a:p>
          <a:p>
            <a:endParaRPr lang="en-US" dirty="0"/>
          </a:p>
          <a:p>
            <a:pPr marL="1200150" lvl="2" indent="-285750">
              <a:lnSpc>
                <a:spcPct val="150000"/>
              </a:lnSpc>
              <a:buFont typeface="Wingdings" panose="05000000000000000000" pitchFamily="2" charset="2"/>
              <a:buChar char="Ø"/>
            </a:pPr>
            <a:r>
              <a:rPr lang="en-US" sz="2000" dirty="0"/>
              <a:t>Processor –Intel@ Pentium</a:t>
            </a:r>
          </a:p>
          <a:p>
            <a:pPr marL="1200150" lvl="2" indent="-285750">
              <a:lnSpc>
                <a:spcPct val="150000"/>
              </a:lnSpc>
              <a:buFont typeface="Wingdings" panose="05000000000000000000" pitchFamily="2" charset="2"/>
              <a:buChar char="Ø"/>
            </a:pPr>
            <a:r>
              <a:rPr lang="en-US" sz="2000" dirty="0"/>
              <a:t>Processor speed – 2.50 GHZ</a:t>
            </a:r>
          </a:p>
          <a:p>
            <a:pPr marL="1200150" lvl="2" indent="-285750">
              <a:lnSpc>
                <a:spcPct val="150000"/>
              </a:lnSpc>
              <a:buFont typeface="Wingdings" panose="05000000000000000000" pitchFamily="2" charset="2"/>
              <a:buChar char="Ø"/>
            </a:pPr>
            <a:r>
              <a:rPr lang="en-US" sz="2000" dirty="0"/>
              <a:t>Hard disk – Minimum 40 GB</a:t>
            </a:r>
          </a:p>
          <a:p>
            <a:pPr marL="1200150" lvl="2" indent="-285750">
              <a:lnSpc>
                <a:spcPct val="150000"/>
              </a:lnSpc>
              <a:buFont typeface="Wingdings" panose="05000000000000000000" pitchFamily="2" charset="2"/>
              <a:buChar char="Ø"/>
            </a:pPr>
            <a:r>
              <a:rPr lang="en-US" sz="2000" dirty="0"/>
              <a:t>Main Memory – 1GB</a:t>
            </a:r>
          </a:p>
          <a:p>
            <a:pPr marL="1200150" lvl="2" indent="-285750">
              <a:lnSpc>
                <a:spcPct val="150000"/>
              </a:lnSpc>
              <a:buFont typeface="Wingdings" panose="05000000000000000000" pitchFamily="2" charset="2"/>
              <a:buChar char="Ø"/>
            </a:pPr>
            <a:r>
              <a:rPr lang="en-US" sz="2000" dirty="0"/>
              <a:t>Monitor memory -1GB</a:t>
            </a:r>
          </a:p>
          <a:p>
            <a:pPr marL="1200150" lvl="2" indent="-285750">
              <a:lnSpc>
                <a:spcPct val="150000"/>
              </a:lnSpc>
              <a:buFont typeface="Wingdings" panose="05000000000000000000" pitchFamily="2" charset="2"/>
              <a:buChar char="Ø"/>
            </a:pPr>
            <a:r>
              <a:rPr lang="en-US" sz="2000" dirty="0"/>
              <a:t>Monitor TFT</a:t>
            </a:r>
          </a:p>
          <a:p>
            <a:pPr marL="1200150" lvl="2" indent="-285750">
              <a:lnSpc>
                <a:spcPct val="150000"/>
              </a:lnSpc>
              <a:buFont typeface="Wingdings" panose="05000000000000000000" pitchFamily="2" charset="2"/>
              <a:buChar char="Ø"/>
            </a:pPr>
            <a:r>
              <a:rPr lang="en-US" sz="2000" dirty="0"/>
              <a:t>Keyboard – multimedia</a:t>
            </a:r>
          </a:p>
          <a:p>
            <a:pPr marL="1200150" lvl="2" indent="-285750">
              <a:lnSpc>
                <a:spcPct val="150000"/>
              </a:lnSpc>
              <a:buFont typeface="Wingdings" panose="05000000000000000000" pitchFamily="2" charset="2"/>
              <a:buChar char="Ø"/>
            </a:pPr>
            <a:r>
              <a:rPr lang="en-US" sz="2000" dirty="0"/>
              <a:t>Mouse –Option or scroll Mouse</a:t>
            </a:r>
          </a:p>
          <a:p>
            <a:pPr marL="1200150" lvl="2" indent="-285750">
              <a:lnSpc>
                <a:spcPct val="150000"/>
              </a:lnSpc>
              <a:buFont typeface="Wingdings" panose="05000000000000000000" pitchFamily="2" charset="2"/>
              <a:buChar char="Ø"/>
            </a:pPr>
            <a:r>
              <a:rPr lang="en-US" sz="2000" dirty="0"/>
              <a:t>CD Drive – DVD writer</a:t>
            </a:r>
          </a:p>
        </p:txBody>
      </p:sp>
    </p:spTree>
    <p:extLst>
      <p:ext uri="{BB962C8B-B14F-4D97-AF65-F5344CB8AC3E}">
        <p14:creationId xmlns:p14="http://schemas.microsoft.com/office/powerpoint/2010/main" val="416947874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{DE38B311-CE30-4A67-9894-1F61D386D4B6}tf78438558_win32</Template>
  <TotalTime>1102</TotalTime>
  <Words>650</Words>
  <Application>Microsoft Office PowerPoint</Application>
  <PresentationFormat>Widescreen</PresentationFormat>
  <Paragraphs>163</Paragraphs>
  <Slides>19</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Arial</vt:lpstr>
      <vt:lpstr>Arial Black</vt:lpstr>
      <vt:lpstr>Calibri</vt:lpstr>
      <vt:lpstr>ff10</vt:lpstr>
      <vt:lpstr>ff11</vt:lpstr>
      <vt:lpstr>ff13</vt:lpstr>
      <vt:lpstr>ff2</vt:lpstr>
      <vt:lpstr>ff3</vt:lpstr>
      <vt:lpstr>Sabon Next LT</vt:lpstr>
      <vt:lpstr>Sabon Next LT (Body)</vt:lpstr>
      <vt:lpstr>Source Sans Pro</vt:lpstr>
      <vt:lpstr>times new roman</vt:lpstr>
      <vt:lpstr>Wingdings</vt:lpstr>
      <vt:lpstr>Custom</vt:lpstr>
      <vt:lpstr>Inventory management system</vt:lpstr>
      <vt:lpstr>PowerPoint Presentation</vt:lpstr>
      <vt:lpstr>Index</vt:lpstr>
      <vt:lpstr>Index</vt:lpstr>
      <vt:lpstr>PowerPoint Presentation</vt:lpstr>
      <vt:lpstr>PowerPoint Presentation</vt:lpstr>
      <vt:lpstr>PowerPoint Presentation</vt:lpstr>
      <vt:lpstr>List of Details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subject/>
  <dc:creator>HR COMPUTER FAIR</dc:creator>
  <cp:lastModifiedBy>Student</cp:lastModifiedBy>
  <cp:revision>40</cp:revision>
  <dcterms:created xsi:type="dcterms:W3CDTF">2024-04-20T03:52:12Z</dcterms:created>
  <dcterms:modified xsi:type="dcterms:W3CDTF">2024-04-29T09:24:10Z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